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305" r:id="rId3"/>
    <p:sldId id="292" r:id="rId4"/>
    <p:sldId id="260" r:id="rId5"/>
    <p:sldId id="263" r:id="rId6"/>
    <p:sldId id="282" r:id="rId7"/>
    <p:sldId id="276" r:id="rId8"/>
    <p:sldId id="309" r:id="rId9"/>
    <p:sldId id="270" r:id="rId10"/>
    <p:sldId id="286" r:id="rId11"/>
    <p:sldId id="296" r:id="rId12"/>
    <p:sldId id="303" r:id="rId13"/>
    <p:sldId id="265" r:id="rId14"/>
    <p:sldId id="291" r:id="rId15"/>
    <p:sldId id="307" r:id="rId16"/>
    <p:sldId id="287" r:id="rId17"/>
    <p:sldId id="274" r:id="rId18"/>
    <p:sldId id="304" r:id="rId19"/>
  </p:sldIdLst>
  <p:sldSz cx="9144000" cy="6858000" type="screen4x3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5C9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39" d="100"/>
          <a:sy n="39" d="100"/>
        </p:scale>
        <p:origin x="-1554" y="-14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5" d="100"/>
        <a:sy n="45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o-RO" smtClean="0"/>
              <a:t>Faceți clic pentru editarea stilului de subtitlu al coordonatorului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3287-6184-4549-970B-047BD4845BF0}" type="datetimeFigureOut">
              <a:rPr lang="ro-RO" smtClean="0"/>
              <a:pPr/>
              <a:t>18.08.2016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7CC86-8924-4F0F-95B3-4022496BAB23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3287-6184-4549-970B-047BD4845BF0}" type="datetimeFigureOut">
              <a:rPr lang="ro-RO" smtClean="0"/>
              <a:pPr/>
              <a:t>18.08.2016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7CC86-8924-4F0F-95B3-4022496BAB23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3287-6184-4549-970B-047BD4845BF0}" type="datetimeFigureOut">
              <a:rPr lang="ro-RO" smtClean="0"/>
              <a:pPr/>
              <a:t>18.08.2016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7CC86-8924-4F0F-95B3-4022496BAB23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3287-6184-4549-970B-047BD4845BF0}" type="datetimeFigureOut">
              <a:rPr lang="ro-RO" smtClean="0"/>
              <a:pPr/>
              <a:t>18.08.2016</a:t>
            </a:fld>
            <a:endParaRPr lang="ro-RO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7CC86-8924-4F0F-95B3-4022496BAB23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7" name="Substituent dată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3287-6184-4549-970B-047BD4845BF0}" type="datetimeFigureOut">
              <a:rPr lang="ro-RO" smtClean="0"/>
              <a:pPr/>
              <a:t>18.08.2016</a:t>
            </a:fld>
            <a:endParaRPr lang="ro-RO"/>
          </a:p>
        </p:txBody>
      </p:sp>
      <p:sp>
        <p:nvSpPr>
          <p:cNvPr id="8" name="Substituent subsol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ubstituent număr diapozitiv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7CC86-8924-4F0F-95B3-4022496BAB23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dată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3287-6184-4549-970B-047BD4845BF0}" type="datetimeFigureOut">
              <a:rPr lang="ro-RO" smtClean="0"/>
              <a:pPr/>
              <a:t>18.08.2016</a:t>
            </a:fld>
            <a:endParaRPr lang="ro-RO"/>
          </a:p>
        </p:txBody>
      </p:sp>
      <p:sp>
        <p:nvSpPr>
          <p:cNvPr id="4" name="Substituent subsol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ubstituent număr diapozitiv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7CC86-8924-4F0F-95B3-4022496BAB23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3287-6184-4549-970B-047BD4845BF0}" type="datetimeFigureOut">
              <a:rPr lang="ro-RO" smtClean="0"/>
              <a:pPr/>
              <a:t>18.08.2016</a:t>
            </a:fld>
            <a:endParaRPr lang="ro-RO"/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7CC86-8924-4F0F-95B3-4022496BAB23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3287-6184-4549-970B-047BD4845BF0}" type="datetimeFigureOut">
              <a:rPr lang="ro-RO" smtClean="0"/>
              <a:pPr/>
              <a:t>18.08.2016</a:t>
            </a:fld>
            <a:endParaRPr lang="ro-RO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7CC86-8924-4F0F-95B3-4022496BAB23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3287-6184-4549-970B-047BD4845BF0}" type="datetimeFigureOut">
              <a:rPr lang="ro-RO" smtClean="0"/>
              <a:pPr/>
              <a:t>18.08.2016</a:t>
            </a:fld>
            <a:endParaRPr lang="ro-RO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7CC86-8924-4F0F-95B3-4022496BAB23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3287-6184-4549-970B-047BD4845BF0}" type="datetimeFigureOut">
              <a:rPr lang="ro-RO" smtClean="0"/>
              <a:pPr/>
              <a:t>18.08.2016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7CC86-8924-4F0F-95B3-4022496BAB23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3287-6184-4549-970B-047BD4845BF0}" type="datetimeFigureOut">
              <a:rPr lang="ro-RO" smtClean="0"/>
              <a:pPr/>
              <a:t>18.08.2016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7CC86-8924-4F0F-95B3-4022496BAB23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0E3287-6184-4549-970B-047BD4845BF0}" type="datetimeFigureOut">
              <a:rPr lang="ro-RO" smtClean="0"/>
              <a:pPr/>
              <a:t>18.08.2016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7CC86-8924-4F0F-95B3-4022496BAB23}" type="slidenum">
              <a:rPr lang="ro-RO" smtClean="0"/>
              <a:pPr/>
              <a:t>‹#›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gif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gif"/><Relationship Id="rId5" Type="http://schemas.openxmlformats.org/officeDocument/2006/relationships/image" Target="../media/image51.gif"/><Relationship Id="rId4" Type="http://schemas.openxmlformats.org/officeDocument/2006/relationships/image" Target="../media/image5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sailboat-459794_960_720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Dreptunghi 4"/>
          <p:cNvSpPr/>
          <p:nvPr/>
        </p:nvSpPr>
        <p:spPr>
          <a:xfrm>
            <a:off x="4786314" y="1571612"/>
            <a:ext cx="4000528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o-RO" sz="6000" b="1" cap="all" spc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lgerian" pitchFamily="82" charset="0"/>
              </a:rPr>
              <a:t>Wedding</a:t>
            </a:r>
            <a:r>
              <a:rPr lang="ro-RO" sz="4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agneto" pitchFamily="82" charset="0"/>
              </a:rPr>
              <a:t> </a:t>
            </a:r>
          </a:p>
          <a:p>
            <a:pPr algn="ctr"/>
            <a:r>
              <a:rPr lang="ro-RO" sz="4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agneto" pitchFamily="82" charset="0"/>
              </a:rPr>
              <a:t> </a:t>
            </a:r>
            <a:r>
              <a:rPr lang="ro-RO" sz="6000" b="1" cap="all" spc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lgerian" pitchFamily="82" charset="0"/>
              </a:rPr>
              <a:t>bells</a:t>
            </a:r>
            <a:endParaRPr lang="ro-RO" sz="48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lgerian" pitchFamily="82" charset="0"/>
            </a:endParaRPr>
          </a:p>
        </p:txBody>
      </p:sp>
      <p:sp>
        <p:nvSpPr>
          <p:cNvPr id="6" name="Dreptunghi 5"/>
          <p:cNvSpPr/>
          <p:nvPr/>
        </p:nvSpPr>
        <p:spPr>
          <a:xfrm>
            <a:off x="2857488" y="3429000"/>
            <a:ext cx="90730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o-RO" sz="2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BZN</a:t>
            </a:r>
            <a:endParaRPr lang="ro-RO" sz="2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7" name="Dreptunghi 6"/>
          <p:cNvSpPr/>
          <p:nvPr/>
        </p:nvSpPr>
        <p:spPr>
          <a:xfrm>
            <a:off x="2143108" y="2500306"/>
            <a:ext cx="690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o-RO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BZN</a:t>
            </a:r>
            <a:endParaRPr lang="ro-RO" sz="1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8" name="Dreptunghi 7"/>
          <p:cNvSpPr/>
          <p:nvPr/>
        </p:nvSpPr>
        <p:spPr>
          <a:xfrm>
            <a:off x="4000496" y="4429132"/>
            <a:ext cx="690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BZN</a:t>
            </a:r>
            <a:endParaRPr lang="ro-RO" dirty="0"/>
          </a:p>
        </p:txBody>
      </p:sp>
    </p:spTree>
  </p:cSld>
  <p:clrMapOvr>
    <a:masterClrMapping/>
  </p:clrMapOvr>
  <p:transition spd="slow" advTm="10000">
    <p:zoom/>
    <p:sndAc>
      <p:stSnd>
        <p:snd r:embed="rId2" name="05. BZN - Wedding Bells @ www.depozitul.ne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3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xit" presetSubtype="3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  <a:alpha val="7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ubstituent conținut 3" descr="98be43cfb6f86ad5557e5c415bcecae7.jpg"/>
          <p:cNvPicPr>
            <a:picLocks noGrp="1" noChangeAspect="1"/>
          </p:cNvPicPr>
          <p:nvPr>
            <p:ph idx="1"/>
          </p:nvPr>
        </p:nvPicPr>
        <p:blipFill>
          <a:blip r:embed="rId2"/>
          <a:srcRect l="15385"/>
          <a:stretch>
            <a:fillRect/>
          </a:stretch>
        </p:blipFill>
        <p:spPr>
          <a:xfrm>
            <a:off x="4572000" y="0"/>
            <a:ext cx="4572000" cy="6858000"/>
          </a:xfrm>
          <a:effectLst/>
        </p:spPr>
      </p:pic>
      <p:pic>
        <p:nvPicPr>
          <p:cNvPr id="9" name="Substituent conținut 3" descr="98be43cfb6f86ad5557e5c415bcecae7.jpg"/>
          <p:cNvPicPr>
            <a:picLocks noChangeAspect="1"/>
          </p:cNvPicPr>
          <p:nvPr/>
        </p:nvPicPr>
        <p:blipFill>
          <a:blip r:embed="rId2"/>
          <a:srcRect l="15385"/>
          <a:stretch>
            <a:fillRect/>
          </a:stretch>
        </p:blipFill>
        <p:spPr>
          <a:xfrm flipH="1">
            <a:off x="0" y="0"/>
            <a:ext cx="4572000" cy="6858000"/>
          </a:xfrm>
          <a:prstGeom prst="rect">
            <a:avLst/>
          </a:prstGeom>
          <a:effectLst/>
        </p:spPr>
      </p:pic>
      <p:pic>
        <p:nvPicPr>
          <p:cNvPr id="10" name="Substituent conținut 3" descr="01-andreea-mihai.jpg"/>
          <p:cNvPicPr>
            <a:picLocks noChangeAspect="1"/>
          </p:cNvPicPr>
          <p:nvPr/>
        </p:nvPicPr>
        <p:blipFill>
          <a:blip r:embed="rId3"/>
          <a:srcRect l="18988" t="3718" b="705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9" name="Substituent conținut 3" descr="Vacanta_la_Marea_Mediter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Substituent conținut 3" descr="100048529.jpg"/>
          <p:cNvPicPr>
            <a:picLocks noChangeAspect="1"/>
          </p:cNvPicPr>
          <p:nvPr/>
        </p:nvPicPr>
        <p:blipFill>
          <a:blip r:embed="rId3"/>
          <a:srcRect t="883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Substituent conținut 3" descr="valuri-marea-mediterana-litora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  <a:alpha val="8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8" name="Substituent conținut 3" descr="5d9ed18b0bdb8e16963134ff611812c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571998" y="0"/>
            <a:ext cx="4572002" cy="6858000"/>
          </a:xfrm>
          <a:prstGeom prst="rect">
            <a:avLst/>
          </a:prstGeom>
        </p:spPr>
      </p:pic>
      <p:pic>
        <p:nvPicPr>
          <p:cNvPr id="10" name="Substituent conținut 3" descr="5d9ed18b0bdb8e16963134ff611812c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72001" cy="6858000"/>
          </a:xfrm>
          <a:prstGeom prst="rect">
            <a:avLst/>
          </a:prstGeom>
        </p:spPr>
      </p:pic>
      <p:pic>
        <p:nvPicPr>
          <p:cNvPr id="13" name="Substituent conținut 3" descr="5a9af4a1788eca7c55aec26c008a58c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0"/>
            <a:ext cx="4714876" cy="68580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152c98b3b98fdee82b195e455f61d64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  <p:pic>
        <p:nvPicPr>
          <p:cNvPr id="5" name="Substituent conținut 3" descr="2cd6a1bba1f7d4e9025948cc5de7263f.jpg"/>
          <p:cNvPicPr>
            <a:picLocks noChangeAspect="1"/>
          </p:cNvPicPr>
          <p:nvPr/>
        </p:nvPicPr>
        <p:blipFill>
          <a:blip r:embed="rId3"/>
          <a:srcRect l="8215" t="1578" r="1455" b="2163"/>
          <a:stretch>
            <a:fillRect/>
          </a:stretch>
        </p:blipFill>
        <p:spPr>
          <a:xfrm>
            <a:off x="0" y="35719"/>
            <a:ext cx="9096374" cy="6822281"/>
          </a:xfrm>
          <a:prstGeom prst="ellipse">
            <a:avLst/>
          </a:prstGeom>
        </p:spPr>
      </p:pic>
    </p:spTree>
  </p:cSld>
  <p:clrMapOvr>
    <a:masterClrMapping/>
  </p:clrMapOvr>
  <p:transition spd="slow" advTm="10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kitesurfer-1090630_960_72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Substituent conținut 3" descr="sky-954669_960_7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1" cy="5072074"/>
          </a:xfrm>
          <a:prstGeom prst="rect">
            <a:avLst/>
          </a:prstGeom>
        </p:spPr>
      </p:pic>
      <p:pic>
        <p:nvPicPr>
          <p:cNvPr id="6" name="Substituent conținut 3" descr="vas-msc-preziosa-marea-mediteran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ine 6" descr="78346649__1more_PU_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08316" y="3114675"/>
            <a:ext cx="897084" cy="528639"/>
          </a:xfrm>
          <a:prstGeom prst="rect">
            <a:avLst/>
          </a:prstGeom>
        </p:spPr>
      </p:pic>
    </p:spTree>
  </p:cSld>
  <p:clrMapOvr>
    <a:masterClrMapping/>
  </p:clrMapOvr>
  <p:transition spd="slow" advTm="12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7" name="Substituent conținut 3" descr="c7fab0a7047e21558e1fd2acddcd883d.jpg"/>
          <p:cNvPicPr>
            <a:picLocks noGrp="1" noChangeAspect="1"/>
          </p:cNvPicPr>
          <p:nvPr>
            <p:ph idx="1"/>
          </p:nvPr>
        </p:nvPicPr>
        <p:blipFill>
          <a:blip r:embed="rId2"/>
          <a:srcRect r="7813"/>
          <a:stretch>
            <a:fillRect/>
          </a:stretch>
        </p:blipFill>
        <p:spPr>
          <a:xfrm>
            <a:off x="-1" y="0"/>
            <a:ext cx="4572001" cy="6858000"/>
          </a:xfrm>
        </p:spPr>
      </p:pic>
      <p:pic>
        <p:nvPicPr>
          <p:cNvPr id="8" name="Substituent conținut 3" descr="c7fab0a7047e21558e1fd2acddcd883d.jpg"/>
          <p:cNvPicPr>
            <a:picLocks noChangeAspect="1"/>
          </p:cNvPicPr>
          <p:nvPr/>
        </p:nvPicPr>
        <p:blipFill>
          <a:blip r:embed="rId2"/>
          <a:srcRect r="7813"/>
          <a:stretch>
            <a:fillRect/>
          </a:stretch>
        </p:blipFill>
        <p:spPr>
          <a:xfrm flipH="1"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5" name="Substituent conținut 3" descr="girl-923848_960_720.jpg"/>
          <p:cNvPicPr>
            <a:picLocks noChangeAspect="1"/>
          </p:cNvPicPr>
          <p:nvPr/>
        </p:nvPicPr>
        <p:blipFill>
          <a:blip r:embed="rId3"/>
          <a:srcRect r="13805"/>
          <a:stretch>
            <a:fillRect/>
          </a:stretch>
        </p:blipFill>
        <p:spPr>
          <a:xfrm>
            <a:off x="642910" y="945926"/>
            <a:ext cx="7643866" cy="591207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Substituent conținut 3" descr="woman-1064942_960_72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309" y="785794"/>
            <a:ext cx="8713691" cy="5786453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5" name="Imagine 4" descr="5245b070258127dab8105b903e472cb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92919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Substituent conținut 6" descr="15bd9f51186e8d067fbfc479726c1bff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571999" y="0"/>
            <a:ext cx="4572001" cy="6858000"/>
          </a:xfrm>
          <a:effectLst>
            <a:softEdge rad="127000"/>
          </a:effectLst>
        </p:spPr>
      </p:pic>
      <p:pic>
        <p:nvPicPr>
          <p:cNvPr id="6" name="Imagine 5" descr="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boat-1095936_960_72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Substituent conținut 3" descr="trupa-one-lanseaza-o-noua-melodie-de-vara-asculta-aici-piesa-superstare-video_2.png"/>
          <p:cNvPicPr>
            <a:picLocks noChangeAspect="1"/>
          </p:cNvPicPr>
          <p:nvPr/>
        </p:nvPicPr>
        <p:blipFill>
          <a:blip r:embed="rId3"/>
          <a:srcRect l="20313" r="27344"/>
          <a:stretch>
            <a:fillRect/>
          </a:stretch>
        </p:blipFill>
        <p:spPr>
          <a:xfrm>
            <a:off x="2000232" y="-428652"/>
            <a:ext cx="4487198" cy="535782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Substituent conținut 5" descr="ocean-1098939_960_72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6" name="Substituent conținut 3" descr="Creta-insula-greaca-din-Marea-Mediterana-3.jpg"/>
          <p:cNvPicPr>
            <a:picLocks noChangeAspect="1"/>
          </p:cNvPicPr>
          <p:nvPr/>
        </p:nvPicPr>
        <p:blipFill>
          <a:blip r:embed="rId2"/>
          <a:srcRect l="10416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9" name="Substituent conținut 3" descr="water-282785_960_7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Substituent conținut 3" descr="POZA-INDRAGOSTITI.jpg"/>
          <p:cNvPicPr>
            <a:picLocks noChangeAspect="1"/>
          </p:cNvPicPr>
          <p:nvPr/>
        </p:nvPicPr>
        <p:blipFill>
          <a:blip r:embed="rId4"/>
          <a:srcRect l="1114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white-water-rapids-853969_960_72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Substituent conținut 3" descr="22b8bfaee98c39b6f80ed9040de24677.jpg"/>
          <p:cNvPicPr>
            <a:picLocks noChangeAspect="1"/>
          </p:cNvPicPr>
          <p:nvPr/>
        </p:nvPicPr>
        <p:blipFill>
          <a:blip r:embed="rId3"/>
          <a:srcRect l="7103" r="8847" b="6313"/>
          <a:stretch>
            <a:fillRect/>
          </a:stretch>
        </p:blipFill>
        <p:spPr>
          <a:xfrm>
            <a:off x="857224" y="1500174"/>
            <a:ext cx="5072098" cy="424023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Substituent conținut 3" descr="1cc2b01c365e07102872b683c8cdde8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9144001" cy="642939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Substituent conținut 3" descr="foto_mare_61.jpg"/>
          <p:cNvPicPr>
            <a:picLocks noChangeAspect="1"/>
          </p:cNvPicPr>
          <p:nvPr/>
        </p:nvPicPr>
        <p:blipFill>
          <a:blip r:embed="rId5"/>
          <a:srcRect b="5208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2" name="Substituent conținut 3" descr="Imagine8.jpg"/>
          <p:cNvPicPr>
            <a:picLocks noChangeAspect="1"/>
          </p:cNvPicPr>
          <p:nvPr/>
        </p:nvPicPr>
        <p:blipFill>
          <a:blip r:embed="rId6"/>
          <a:srcRect l="2558" t="3409" r="1068" b="22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742119b9d645182c9118858ac6bdd17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4000496" cy="6858000"/>
          </a:xfrm>
        </p:spPr>
      </p:pic>
      <p:pic>
        <p:nvPicPr>
          <p:cNvPr id="5" name="Imagine 4" descr="dd01d78ca817d3cb3a2010d0ce6dff4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500" y="0"/>
            <a:ext cx="5143500" cy="6858000"/>
          </a:xfrm>
          <a:prstGeom prst="rect">
            <a:avLst/>
          </a:prstGeom>
        </p:spPr>
      </p:pic>
      <p:pic>
        <p:nvPicPr>
          <p:cNvPr id="7" name="Imagine 6" descr="ce798410c6acb734f8d9ebaf57d67844.jpg"/>
          <p:cNvPicPr>
            <a:picLocks noChangeAspect="1"/>
          </p:cNvPicPr>
          <p:nvPr/>
        </p:nvPicPr>
        <p:blipFill>
          <a:blip r:embed="rId4"/>
          <a:srcRect b="5208"/>
          <a:stretch>
            <a:fillRect/>
          </a:stretch>
        </p:blipFill>
        <p:spPr>
          <a:xfrm>
            <a:off x="-428660" y="0"/>
            <a:ext cx="5000628" cy="6858000"/>
          </a:xfrm>
          <a:prstGeom prst="rect">
            <a:avLst/>
          </a:prstGeom>
          <a:effectLst/>
        </p:spPr>
      </p:pic>
      <p:pic>
        <p:nvPicPr>
          <p:cNvPr id="6" name="Imagine 5" descr="b00ef9fdc2d126c9de838189f466e2d7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4714876" y="0"/>
            <a:ext cx="4429124" cy="66675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10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83bd0b35-4864-42cb-908e-bbef1125145d.jpg"/>
          <p:cNvPicPr>
            <a:picLocks noGrp="1" noChangeAspect="1"/>
          </p:cNvPicPr>
          <p:nvPr>
            <p:ph idx="1"/>
          </p:nvPr>
        </p:nvPicPr>
        <p:blipFill>
          <a:blip r:embed="rId2"/>
          <a:srcRect l="14666" r="12000" b="16666"/>
          <a:stretch>
            <a:fillRect/>
          </a:stretch>
        </p:blipFill>
        <p:spPr>
          <a:xfrm>
            <a:off x="0" y="0"/>
            <a:ext cx="9144001" cy="6858000"/>
          </a:xfrm>
        </p:spPr>
      </p:pic>
      <p:pic>
        <p:nvPicPr>
          <p:cNvPr id="5" name="Substituent conținut 3" descr="2d0488e3e12916b82b19298eef89217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-642966"/>
            <a:ext cx="4857784" cy="750096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Substituent conținut 3" descr="f39e2e72eaec2480281b77a11eabcd68.jpg"/>
          <p:cNvPicPr>
            <a:picLocks noChangeAspect="1"/>
          </p:cNvPicPr>
          <p:nvPr/>
        </p:nvPicPr>
        <p:blipFill>
          <a:blip r:embed="rId4"/>
          <a:srcRect b="3125"/>
          <a:stretch>
            <a:fillRect/>
          </a:stretch>
        </p:blipFill>
        <p:spPr>
          <a:xfrm>
            <a:off x="2643174" y="0"/>
            <a:ext cx="5357850" cy="6858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12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Sunset_Ammersee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" name="Substituent conținut 3" descr="dab145499c8411afafe10261c1630917.jpg"/>
          <p:cNvPicPr>
            <a:picLocks noChangeAspect="1"/>
          </p:cNvPicPr>
          <p:nvPr/>
        </p:nvPicPr>
        <p:blipFill>
          <a:blip r:embed="rId3"/>
          <a:srcRect t="6250"/>
          <a:stretch>
            <a:fillRect/>
          </a:stretch>
        </p:blipFill>
        <p:spPr>
          <a:xfrm>
            <a:off x="785786" y="-642966"/>
            <a:ext cx="8849036" cy="68580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1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ine 4" descr="66110eee78c42a76b8e7a1d61872c0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0298" y="0"/>
            <a:ext cx="4543425" cy="6858000"/>
          </a:xfrm>
          <a:prstGeom prst="rect">
            <a:avLst/>
          </a:prstGeom>
        </p:spPr>
      </p:pic>
      <p:pic>
        <p:nvPicPr>
          <p:cNvPr id="9" name="Imagine 8" descr="66110eee78c42a76b8e7a1d61872c044.jpg"/>
          <p:cNvPicPr>
            <a:picLocks noChangeAspect="1"/>
          </p:cNvPicPr>
          <p:nvPr/>
        </p:nvPicPr>
        <p:blipFill>
          <a:blip r:embed="rId2"/>
          <a:srcRect l="59539"/>
          <a:stretch>
            <a:fillRect/>
          </a:stretch>
        </p:blipFill>
        <p:spPr>
          <a:xfrm flipH="1">
            <a:off x="7000892" y="0"/>
            <a:ext cx="2143107" cy="6858000"/>
          </a:xfrm>
          <a:prstGeom prst="rect">
            <a:avLst/>
          </a:prstGeom>
        </p:spPr>
      </p:pic>
      <p:pic>
        <p:nvPicPr>
          <p:cNvPr id="10" name="Imagine 9" descr="66110eee78c42a76b8e7a1d61872c044.jpg"/>
          <p:cNvPicPr>
            <a:picLocks noChangeAspect="1"/>
          </p:cNvPicPr>
          <p:nvPr/>
        </p:nvPicPr>
        <p:blipFill>
          <a:blip r:embed="rId2"/>
          <a:srcRect r="60692"/>
          <a:stretch>
            <a:fillRect/>
          </a:stretch>
        </p:blipFill>
        <p:spPr>
          <a:xfrm flipH="1">
            <a:off x="0" y="0"/>
            <a:ext cx="2500298" cy="6858000"/>
          </a:xfrm>
          <a:prstGeom prst="rect">
            <a:avLst/>
          </a:prstGeom>
        </p:spPr>
      </p:pic>
      <p:pic>
        <p:nvPicPr>
          <p:cNvPr id="11" name="Substituent conținut 3" descr="06876407a493924953d001947ff72a52.jpg"/>
          <p:cNvPicPr>
            <a:picLocks noGrp="1" noChangeAspect="1"/>
          </p:cNvPicPr>
          <p:nvPr>
            <p:ph idx="1"/>
          </p:nvPr>
        </p:nvPicPr>
        <p:blipFill>
          <a:blip r:embed="rId3"/>
          <a:srcRect l="1578" t="3157" r="2139" b="2139"/>
          <a:stretch>
            <a:fillRect/>
          </a:stretch>
        </p:blipFill>
        <p:spPr>
          <a:xfrm>
            <a:off x="1285852" y="-428652"/>
            <a:ext cx="6972300" cy="7286652"/>
          </a:xfrm>
          <a:effectLst>
            <a:softEdge rad="635000"/>
          </a:effectLst>
        </p:spPr>
      </p:pic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RQ4MEBKYLZADQWACXQO30F0C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6" name="Substituent conținut 3" descr="mareaneagramamaiarasarit-de-soare003_75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Substituent conținut 3" descr="mareaneagramamaiarasarit-de-soare003_75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c69f883f92a9702fb166371e99ebc38c.jpg"/>
          <p:cNvPicPr>
            <a:picLocks noGrp="1" noChangeAspect="1"/>
          </p:cNvPicPr>
          <p:nvPr>
            <p:ph idx="1"/>
          </p:nvPr>
        </p:nvPicPr>
        <p:blipFill>
          <a:blip r:embed="rId2"/>
          <a:srcRect r="7506"/>
          <a:stretch>
            <a:fillRect/>
          </a:stretch>
        </p:blipFill>
        <p:spPr>
          <a:xfrm>
            <a:off x="-1" y="0"/>
            <a:ext cx="9144001" cy="6858000"/>
          </a:xfrm>
        </p:spPr>
      </p:pic>
      <p:pic>
        <p:nvPicPr>
          <p:cNvPr id="5" name="Substituent conținut 3" descr="c0a8521c2192bf6cda7b2484e997554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1357298"/>
            <a:ext cx="6577894" cy="500859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Substituent conținut 3" descr="2013-06-26 05.33.4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218" y="0"/>
            <a:ext cx="9148218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ine 4" descr="b04126a46c15c75b09dbe8836e58bdf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3400" y="0"/>
            <a:ext cx="4800600" cy="6858000"/>
          </a:xfrm>
          <a:prstGeom prst="rect">
            <a:avLst/>
          </a:prstGeom>
        </p:spPr>
      </p:pic>
      <p:pic>
        <p:nvPicPr>
          <p:cNvPr id="7" name="Imagine 6" descr="37014d0d7c66206a0500019270f0a3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46190" cy="6858000"/>
          </a:xfrm>
          <a:prstGeom prst="rect">
            <a:avLst/>
          </a:prstGeom>
        </p:spPr>
      </p:pic>
      <p:pic>
        <p:nvPicPr>
          <p:cNvPr id="4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00233" y="5786455"/>
            <a:ext cx="492922" cy="642942"/>
          </a:xfrm>
          <a:prstGeom prst="rect">
            <a:avLst/>
          </a:prstGeom>
        </p:spPr>
      </p:pic>
      <p:pic>
        <p:nvPicPr>
          <p:cNvPr id="8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43042" y="357166"/>
            <a:ext cx="1337215" cy="823903"/>
          </a:xfrm>
          <a:prstGeom prst="rect">
            <a:avLst/>
          </a:prstGeom>
        </p:spPr>
      </p:pic>
      <p:pic>
        <p:nvPicPr>
          <p:cNvPr id="9" name="Imagine 8" descr="signature_7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71934" y="5643578"/>
            <a:ext cx="4257675" cy="914400"/>
          </a:xfrm>
          <a:prstGeom prst="rect">
            <a:avLst/>
          </a:prstGeom>
        </p:spPr>
      </p:pic>
      <p:sp>
        <p:nvSpPr>
          <p:cNvPr id="10" name="CasetăText 9"/>
          <p:cNvSpPr txBox="1"/>
          <p:nvPr/>
        </p:nvSpPr>
        <p:spPr>
          <a:xfrm>
            <a:off x="1857356" y="1214422"/>
            <a:ext cx="8867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BZN</a:t>
            </a:r>
            <a:endParaRPr lang="ro-RO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11" name="CasetăText 10"/>
          <p:cNvSpPr txBox="1"/>
          <p:nvPr/>
        </p:nvSpPr>
        <p:spPr>
          <a:xfrm>
            <a:off x="3571868" y="6286520"/>
            <a:ext cx="90601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18-08-2016</a:t>
            </a:r>
            <a:endParaRPr lang="ro-RO" sz="1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943</TotalTime>
  <Words>8</Words>
  <Application>Microsoft Office PowerPoint</Application>
  <PresentationFormat>Expunere pe ecran (4:3)</PresentationFormat>
  <Paragraphs>7</Paragraphs>
  <Slides>18</Slides>
  <Notes>0</Notes>
  <HiddenSlides>0</HiddenSlides>
  <MMClips>0</MMClips>
  <ScaleCrop>false</ScaleCrop>
  <HeadingPairs>
    <vt:vector size="4" baseType="variant">
      <vt:variant>
        <vt:lpstr>Temă</vt:lpstr>
      </vt:variant>
      <vt:variant>
        <vt:i4>1</vt:i4>
      </vt:variant>
      <vt:variant>
        <vt:lpstr>Titluri diapozitive</vt:lpstr>
      </vt:variant>
      <vt:variant>
        <vt:i4>18</vt:i4>
      </vt:variant>
    </vt:vector>
  </HeadingPairs>
  <TitlesOfParts>
    <vt:vector size="19" baseType="lpstr">
      <vt:lpstr>Temă Office</vt:lpstr>
      <vt:lpstr>Diapozitivul 1</vt:lpstr>
      <vt:lpstr>Diapozitivul 2</vt:lpstr>
      <vt:lpstr>Diapozitivul 3</vt:lpstr>
      <vt:lpstr>Diapozitivul 4</vt:lpstr>
      <vt:lpstr>Diapozitivul 5</vt:lpstr>
      <vt:lpstr>Diapozitivul 6</vt:lpstr>
      <vt:lpstr>Diapozitivul 7</vt:lpstr>
      <vt:lpstr>Diapozitivul 8</vt:lpstr>
      <vt:lpstr>Diapozitivul 9</vt:lpstr>
      <vt:lpstr>Diapozitivul 10</vt:lpstr>
      <vt:lpstr>Diapozitivul 11</vt:lpstr>
      <vt:lpstr>Diapozitivul 12</vt:lpstr>
      <vt:lpstr>Diapozitivul 13</vt:lpstr>
      <vt:lpstr>Diapozitivul 14</vt:lpstr>
      <vt:lpstr>Diapozitivul 15</vt:lpstr>
      <vt:lpstr>Diapozitivul 16</vt:lpstr>
      <vt:lpstr>Diapozitivul 17</vt:lpstr>
      <vt:lpstr>Diapozitivul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Diapozitivul 1</dc:title>
  <dc:creator>user;Claudia Molnar</dc:creator>
  <cp:lastModifiedBy>user</cp:lastModifiedBy>
  <cp:revision>7</cp:revision>
  <dcterms:created xsi:type="dcterms:W3CDTF">2016-08-15T18:14:20Z</dcterms:created>
  <dcterms:modified xsi:type="dcterms:W3CDTF">2016-08-19T01:35:12Z</dcterms:modified>
</cp:coreProperties>
</file>