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85" r:id="rId3"/>
    <p:sldId id="300" r:id="rId4"/>
    <p:sldId id="314" r:id="rId5"/>
    <p:sldId id="271" r:id="rId6"/>
    <p:sldId id="301" r:id="rId7"/>
    <p:sldId id="321" r:id="rId8"/>
    <p:sldId id="309" r:id="rId9"/>
    <p:sldId id="315" r:id="rId10"/>
    <p:sldId id="308" r:id="rId11"/>
    <p:sldId id="307" r:id="rId12"/>
    <p:sldId id="320" r:id="rId13"/>
    <p:sldId id="318" r:id="rId14"/>
    <p:sldId id="319" r:id="rId15"/>
    <p:sldId id="316" r:id="rId16"/>
    <p:sldId id="317" r:id="rId17"/>
    <p:sldId id="322" r:id="rId18"/>
    <p:sldId id="302" r:id="rId19"/>
  </p:sldIdLst>
  <p:sldSz cx="10477500" cy="5940425"/>
  <p:notesSz cx="6858000" cy="9144000"/>
  <p:defaultTextStyle>
    <a:defPPr>
      <a:defRPr lang="fr-FR"/>
    </a:defPPr>
    <a:lvl1pPr marL="0" algn="l" defTabSz="856563" rtl="0" eaLnBrk="1" latinLnBrk="0" hangingPunct="1">
      <a:defRPr sz="1700" kern="1200">
        <a:solidFill>
          <a:schemeClr val="tx1"/>
        </a:solidFill>
        <a:latin typeface="+mn-lt"/>
        <a:ea typeface="+mn-ea"/>
        <a:cs typeface="+mn-cs"/>
      </a:defRPr>
    </a:lvl1pPr>
    <a:lvl2pPr marL="428282" algn="l" defTabSz="856563" rtl="0" eaLnBrk="1" latinLnBrk="0" hangingPunct="1">
      <a:defRPr sz="1700" kern="1200">
        <a:solidFill>
          <a:schemeClr val="tx1"/>
        </a:solidFill>
        <a:latin typeface="+mn-lt"/>
        <a:ea typeface="+mn-ea"/>
        <a:cs typeface="+mn-cs"/>
      </a:defRPr>
    </a:lvl2pPr>
    <a:lvl3pPr marL="856563" algn="l" defTabSz="856563" rtl="0" eaLnBrk="1" latinLnBrk="0" hangingPunct="1">
      <a:defRPr sz="1700" kern="1200">
        <a:solidFill>
          <a:schemeClr val="tx1"/>
        </a:solidFill>
        <a:latin typeface="+mn-lt"/>
        <a:ea typeface="+mn-ea"/>
        <a:cs typeface="+mn-cs"/>
      </a:defRPr>
    </a:lvl3pPr>
    <a:lvl4pPr marL="1284846" algn="l" defTabSz="856563" rtl="0" eaLnBrk="1" latinLnBrk="0" hangingPunct="1">
      <a:defRPr sz="1700" kern="1200">
        <a:solidFill>
          <a:schemeClr val="tx1"/>
        </a:solidFill>
        <a:latin typeface="+mn-lt"/>
        <a:ea typeface="+mn-ea"/>
        <a:cs typeface="+mn-cs"/>
      </a:defRPr>
    </a:lvl4pPr>
    <a:lvl5pPr marL="1713127" algn="l" defTabSz="856563" rtl="0" eaLnBrk="1" latinLnBrk="0" hangingPunct="1">
      <a:defRPr sz="1700" kern="1200">
        <a:solidFill>
          <a:schemeClr val="tx1"/>
        </a:solidFill>
        <a:latin typeface="+mn-lt"/>
        <a:ea typeface="+mn-ea"/>
        <a:cs typeface="+mn-cs"/>
      </a:defRPr>
    </a:lvl5pPr>
    <a:lvl6pPr marL="2141409" algn="l" defTabSz="856563" rtl="0" eaLnBrk="1" latinLnBrk="0" hangingPunct="1">
      <a:defRPr sz="1700" kern="1200">
        <a:solidFill>
          <a:schemeClr val="tx1"/>
        </a:solidFill>
        <a:latin typeface="+mn-lt"/>
        <a:ea typeface="+mn-ea"/>
        <a:cs typeface="+mn-cs"/>
      </a:defRPr>
    </a:lvl6pPr>
    <a:lvl7pPr marL="2569691" algn="l" defTabSz="856563" rtl="0" eaLnBrk="1" latinLnBrk="0" hangingPunct="1">
      <a:defRPr sz="1700" kern="1200">
        <a:solidFill>
          <a:schemeClr val="tx1"/>
        </a:solidFill>
        <a:latin typeface="+mn-lt"/>
        <a:ea typeface="+mn-ea"/>
        <a:cs typeface="+mn-cs"/>
      </a:defRPr>
    </a:lvl7pPr>
    <a:lvl8pPr marL="2997971" algn="l" defTabSz="856563" rtl="0" eaLnBrk="1" latinLnBrk="0" hangingPunct="1">
      <a:defRPr sz="1700" kern="1200">
        <a:solidFill>
          <a:schemeClr val="tx1"/>
        </a:solidFill>
        <a:latin typeface="+mn-lt"/>
        <a:ea typeface="+mn-ea"/>
        <a:cs typeface="+mn-cs"/>
      </a:defRPr>
    </a:lvl8pPr>
    <a:lvl9pPr marL="3426255" algn="l" defTabSz="856563" rtl="0" eaLnBrk="1" latinLnBrk="0" hangingPunct="1">
      <a:defRPr sz="1700" kern="1200">
        <a:solidFill>
          <a:schemeClr val="tx1"/>
        </a:solidFill>
        <a:latin typeface="+mn-lt"/>
        <a:ea typeface="+mn-ea"/>
        <a:cs typeface="+mn-cs"/>
      </a:defRPr>
    </a:lvl9pPr>
  </p:defaultTextStyle>
  <p:modifyVerifier cryptProviderType="rsaFull" cryptAlgorithmClass="hash" cryptAlgorithmType="typeAny" cryptAlgorithmSid="4" spinCount="100000" saltData="jGFkiaDXyM+IXArSbhewdA==" hashData="UqJOi/GGeU2xoVIsS/MYosUvLJ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754" y="-623"/>
      </p:cViewPr>
      <p:guideLst>
        <p:guide orient="horz" pos="1872"/>
        <p:guide pos="33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85813" y="1845385"/>
            <a:ext cx="8905875" cy="1273341"/>
          </a:xfrm>
        </p:spPr>
        <p:txBody>
          <a:bodyPr/>
          <a:lstStyle/>
          <a:p>
            <a:r>
              <a:rPr lang="fr-FR" smtClean="0"/>
              <a:t>Modifiez le style du titre</a:t>
            </a:r>
            <a:endParaRPr lang="fr-CA"/>
          </a:p>
        </p:txBody>
      </p:sp>
      <p:sp>
        <p:nvSpPr>
          <p:cNvPr id="3" name="Sous-titre 2"/>
          <p:cNvSpPr>
            <a:spLocks noGrp="1"/>
          </p:cNvSpPr>
          <p:nvPr>
            <p:ph type="subTitle" idx="1"/>
          </p:nvPr>
        </p:nvSpPr>
        <p:spPr>
          <a:xfrm>
            <a:off x="1571626" y="3366241"/>
            <a:ext cx="7334250" cy="1518108"/>
          </a:xfrm>
        </p:spPr>
        <p:txBody>
          <a:bodyPr/>
          <a:lstStyle>
            <a:lvl1pPr marL="0" indent="0" algn="ctr">
              <a:buNone/>
              <a:defRPr>
                <a:solidFill>
                  <a:schemeClr val="tx1">
                    <a:tint val="75000"/>
                  </a:schemeClr>
                </a:solidFill>
              </a:defRPr>
            </a:lvl1pPr>
            <a:lvl2pPr marL="505093" indent="0" algn="ctr">
              <a:buNone/>
              <a:defRPr>
                <a:solidFill>
                  <a:schemeClr val="tx1">
                    <a:tint val="75000"/>
                  </a:schemeClr>
                </a:solidFill>
              </a:defRPr>
            </a:lvl2pPr>
            <a:lvl3pPr marL="1010186" indent="0" algn="ctr">
              <a:buNone/>
              <a:defRPr>
                <a:solidFill>
                  <a:schemeClr val="tx1">
                    <a:tint val="75000"/>
                  </a:schemeClr>
                </a:solidFill>
              </a:defRPr>
            </a:lvl3pPr>
            <a:lvl4pPr marL="1515279" indent="0" algn="ctr">
              <a:buNone/>
              <a:defRPr>
                <a:solidFill>
                  <a:schemeClr val="tx1">
                    <a:tint val="75000"/>
                  </a:schemeClr>
                </a:solidFill>
              </a:defRPr>
            </a:lvl4pPr>
            <a:lvl5pPr marL="2020372" indent="0" algn="ctr">
              <a:buNone/>
              <a:defRPr>
                <a:solidFill>
                  <a:schemeClr val="tx1">
                    <a:tint val="75000"/>
                  </a:schemeClr>
                </a:solidFill>
              </a:defRPr>
            </a:lvl5pPr>
            <a:lvl6pPr marL="2525465" indent="0" algn="ctr">
              <a:buNone/>
              <a:defRPr>
                <a:solidFill>
                  <a:schemeClr val="tx1">
                    <a:tint val="75000"/>
                  </a:schemeClr>
                </a:solidFill>
              </a:defRPr>
            </a:lvl6pPr>
            <a:lvl7pPr marL="3030558" indent="0" algn="ctr">
              <a:buNone/>
              <a:defRPr>
                <a:solidFill>
                  <a:schemeClr val="tx1">
                    <a:tint val="75000"/>
                  </a:schemeClr>
                </a:solidFill>
              </a:defRPr>
            </a:lvl7pPr>
            <a:lvl8pPr marL="3535652" indent="0" algn="ctr">
              <a:buNone/>
              <a:defRPr>
                <a:solidFill>
                  <a:schemeClr val="tx1">
                    <a:tint val="75000"/>
                  </a:schemeClr>
                </a:solidFill>
              </a:defRPr>
            </a:lvl8pPr>
            <a:lvl9pPr marL="4040745" indent="0" algn="ctr">
              <a:buNone/>
              <a:defRPr>
                <a:solidFill>
                  <a:schemeClr val="tx1">
                    <a:tint val="75000"/>
                  </a:schemeClr>
                </a:solidFill>
              </a:defRPr>
            </a:lvl9pPr>
          </a:lstStyle>
          <a:p>
            <a:r>
              <a:rPr lang="fr-FR" smtClean="0"/>
              <a:t>Modifiez le style des sous-titres du masque</a:t>
            </a:r>
            <a:endParaRPr lang="fr-CA"/>
          </a:p>
        </p:txBody>
      </p:sp>
      <p:sp>
        <p:nvSpPr>
          <p:cNvPr id="4"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27651" y="3817276"/>
            <a:ext cx="8905875" cy="1179835"/>
          </a:xfrm>
        </p:spPr>
        <p:txBody>
          <a:bodyPr anchor="t"/>
          <a:lstStyle>
            <a:lvl1pPr algn="l">
              <a:defRPr sz="4400" b="1" cap="all"/>
            </a:lvl1pPr>
          </a:lstStyle>
          <a:p>
            <a:r>
              <a:rPr lang="fr-FR" smtClean="0"/>
              <a:t>Modifiez le style du titre</a:t>
            </a:r>
            <a:endParaRPr lang="fr-CA"/>
          </a:p>
        </p:txBody>
      </p:sp>
      <p:sp>
        <p:nvSpPr>
          <p:cNvPr id="3" name="Espace réservé du texte 2"/>
          <p:cNvSpPr>
            <a:spLocks noGrp="1"/>
          </p:cNvSpPr>
          <p:nvPr>
            <p:ph type="body" idx="1"/>
          </p:nvPr>
        </p:nvSpPr>
        <p:spPr>
          <a:xfrm>
            <a:off x="827651" y="2517806"/>
            <a:ext cx="8905875" cy="1299468"/>
          </a:xfrm>
        </p:spPr>
        <p:txBody>
          <a:bodyPr anchor="b"/>
          <a:lstStyle>
            <a:lvl1pPr marL="0" indent="0">
              <a:buNone/>
              <a:defRPr sz="2200">
                <a:solidFill>
                  <a:schemeClr val="tx1">
                    <a:tint val="75000"/>
                  </a:schemeClr>
                </a:solidFill>
              </a:defRPr>
            </a:lvl1pPr>
            <a:lvl2pPr marL="505093" indent="0">
              <a:buNone/>
              <a:defRPr sz="2000">
                <a:solidFill>
                  <a:schemeClr val="tx1">
                    <a:tint val="75000"/>
                  </a:schemeClr>
                </a:solidFill>
              </a:defRPr>
            </a:lvl2pPr>
            <a:lvl3pPr marL="1010186" indent="0">
              <a:buNone/>
              <a:defRPr sz="1800">
                <a:solidFill>
                  <a:schemeClr val="tx1">
                    <a:tint val="75000"/>
                  </a:schemeClr>
                </a:solidFill>
              </a:defRPr>
            </a:lvl3pPr>
            <a:lvl4pPr marL="1515279" indent="0">
              <a:buNone/>
              <a:defRPr sz="1500">
                <a:solidFill>
                  <a:schemeClr val="tx1">
                    <a:tint val="75000"/>
                  </a:schemeClr>
                </a:solidFill>
              </a:defRPr>
            </a:lvl4pPr>
            <a:lvl5pPr marL="2020372" indent="0">
              <a:buNone/>
              <a:defRPr sz="1500">
                <a:solidFill>
                  <a:schemeClr val="tx1">
                    <a:tint val="75000"/>
                  </a:schemeClr>
                </a:solidFill>
              </a:defRPr>
            </a:lvl5pPr>
            <a:lvl6pPr marL="2525465" indent="0">
              <a:buNone/>
              <a:defRPr sz="1500">
                <a:solidFill>
                  <a:schemeClr val="tx1">
                    <a:tint val="75000"/>
                  </a:schemeClr>
                </a:solidFill>
              </a:defRPr>
            </a:lvl6pPr>
            <a:lvl7pPr marL="3030558" indent="0">
              <a:buNone/>
              <a:defRPr sz="1500">
                <a:solidFill>
                  <a:schemeClr val="tx1">
                    <a:tint val="75000"/>
                  </a:schemeClr>
                </a:solidFill>
              </a:defRPr>
            </a:lvl7pPr>
            <a:lvl8pPr marL="3535652" indent="0">
              <a:buNone/>
              <a:defRPr sz="1500">
                <a:solidFill>
                  <a:schemeClr val="tx1">
                    <a:tint val="75000"/>
                  </a:schemeClr>
                </a:solidFill>
              </a:defRPr>
            </a:lvl8pPr>
            <a:lvl9pPr marL="4040745" indent="0">
              <a:buNone/>
              <a:defRPr sz="15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523876" y="1386100"/>
            <a:ext cx="4627562" cy="392040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5326062" y="1386100"/>
            <a:ext cx="4627562" cy="392040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523876" y="1329721"/>
            <a:ext cx="4629382" cy="554165"/>
          </a:xfrm>
        </p:spPr>
        <p:txBody>
          <a:bodyPr anchor="b"/>
          <a:lstStyle>
            <a:lvl1pPr marL="0" indent="0">
              <a:buNone/>
              <a:defRPr sz="2700" b="1"/>
            </a:lvl1pPr>
            <a:lvl2pPr marL="505093" indent="0">
              <a:buNone/>
              <a:defRPr sz="2200" b="1"/>
            </a:lvl2pPr>
            <a:lvl3pPr marL="1010186" indent="0">
              <a:buNone/>
              <a:defRPr sz="2000" b="1"/>
            </a:lvl3pPr>
            <a:lvl4pPr marL="1515279" indent="0">
              <a:buNone/>
              <a:defRPr sz="1800" b="1"/>
            </a:lvl4pPr>
            <a:lvl5pPr marL="2020372" indent="0">
              <a:buNone/>
              <a:defRPr sz="1800" b="1"/>
            </a:lvl5pPr>
            <a:lvl6pPr marL="2525465" indent="0">
              <a:buNone/>
              <a:defRPr sz="1800" b="1"/>
            </a:lvl6pPr>
            <a:lvl7pPr marL="3030558" indent="0">
              <a:buNone/>
              <a:defRPr sz="1800" b="1"/>
            </a:lvl7pPr>
            <a:lvl8pPr marL="3535652" indent="0">
              <a:buNone/>
              <a:defRPr sz="1800" b="1"/>
            </a:lvl8pPr>
            <a:lvl9pPr marL="4040745" indent="0">
              <a:buNone/>
              <a:defRPr sz="1800" b="1"/>
            </a:lvl9pPr>
          </a:lstStyle>
          <a:p>
            <a:pPr lvl="0"/>
            <a:r>
              <a:rPr lang="fr-FR" smtClean="0"/>
              <a:t>Modifiez les styles du texte du masque</a:t>
            </a:r>
          </a:p>
        </p:txBody>
      </p:sp>
      <p:sp>
        <p:nvSpPr>
          <p:cNvPr id="4" name="Espace réservé du contenu 3"/>
          <p:cNvSpPr>
            <a:spLocks noGrp="1"/>
          </p:cNvSpPr>
          <p:nvPr>
            <p:ph sz="half" idx="2"/>
          </p:nvPr>
        </p:nvSpPr>
        <p:spPr>
          <a:xfrm>
            <a:off x="523876" y="1883885"/>
            <a:ext cx="4629382" cy="3422620"/>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5322429" y="1329721"/>
            <a:ext cx="4631200" cy="554165"/>
          </a:xfrm>
        </p:spPr>
        <p:txBody>
          <a:bodyPr anchor="b"/>
          <a:lstStyle>
            <a:lvl1pPr marL="0" indent="0">
              <a:buNone/>
              <a:defRPr sz="2700" b="1"/>
            </a:lvl1pPr>
            <a:lvl2pPr marL="505093" indent="0">
              <a:buNone/>
              <a:defRPr sz="2200" b="1"/>
            </a:lvl2pPr>
            <a:lvl3pPr marL="1010186" indent="0">
              <a:buNone/>
              <a:defRPr sz="2000" b="1"/>
            </a:lvl3pPr>
            <a:lvl4pPr marL="1515279" indent="0">
              <a:buNone/>
              <a:defRPr sz="1800" b="1"/>
            </a:lvl4pPr>
            <a:lvl5pPr marL="2020372" indent="0">
              <a:buNone/>
              <a:defRPr sz="1800" b="1"/>
            </a:lvl5pPr>
            <a:lvl6pPr marL="2525465" indent="0">
              <a:buNone/>
              <a:defRPr sz="1800" b="1"/>
            </a:lvl6pPr>
            <a:lvl7pPr marL="3030558" indent="0">
              <a:buNone/>
              <a:defRPr sz="1800" b="1"/>
            </a:lvl7pPr>
            <a:lvl8pPr marL="3535652" indent="0">
              <a:buNone/>
              <a:defRPr sz="1800" b="1"/>
            </a:lvl8pPr>
            <a:lvl9pPr marL="4040745" indent="0">
              <a:buNone/>
              <a:defRPr sz="1800" b="1"/>
            </a:lvl9pPr>
          </a:lstStyle>
          <a:p>
            <a:pPr lvl="0"/>
            <a:r>
              <a:rPr lang="fr-FR" smtClean="0"/>
              <a:t>Modifiez les styles du texte du masque</a:t>
            </a:r>
          </a:p>
        </p:txBody>
      </p:sp>
      <p:sp>
        <p:nvSpPr>
          <p:cNvPr id="6" name="Espace réservé du contenu 5"/>
          <p:cNvSpPr>
            <a:spLocks noGrp="1"/>
          </p:cNvSpPr>
          <p:nvPr>
            <p:ph sz="quarter" idx="4"/>
          </p:nvPr>
        </p:nvSpPr>
        <p:spPr>
          <a:xfrm>
            <a:off x="5322429" y="1883885"/>
            <a:ext cx="4631200" cy="3422620"/>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8" name="Espace réservé du pied de page 4"/>
          <p:cNvSpPr>
            <a:spLocks noGrp="1"/>
          </p:cNvSpPr>
          <p:nvPr>
            <p:ph type="ftr" sz="quarter" idx="11"/>
          </p:nvPr>
        </p:nvSpPr>
        <p:spPr/>
        <p:txBody>
          <a:bodyPr/>
          <a:lstStyle>
            <a:lvl1pPr>
              <a:defRPr/>
            </a:lvl1pPr>
          </a:lstStyle>
          <a:p>
            <a:endParaRPr lang="fr-FR"/>
          </a:p>
        </p:txBody>
      </p:sp>
      <p:sp>
        <p:nvSpPr>
          <p:cNvPr id="9"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4" name="Espace réservé du pied de page 4"/>
          <p:cNvSpPr>
            <a:spLocks noGrp="1"/>
          </p:cNvSpPr>
          <p:nvPr>
            <p:ph type="ftr" sz="quarter" idx="11"/>
          </p:nvPr>
        </p:nvSpPr>
        <p:spPr/>
        <p:txBody>
          <a:bodyPr/>
          <a:lstStyle>
            <a:lvl1pPr>
              <a:defRPr/>
            </a:lvl1pPr>
          </a:lstStyle>
          <a:p>
            <a:endParaRPr lang="fr-FR"/>
          </a:p>
        </p:txBody>
      </p:sp>
      <p:sp>
        <p:nvSpPr>
          <p:cNvPr id="5"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3" name="Espace réservé du pied de page 4"/>
          <p:cNvSpPr>
            <a:spLocks noGrp="1"/>
          </p:cNvSpPr>
          <p:nvPr>
            <p:ph type="ftr" sz="quarter" idx="11"/>
          </p:nvPr>
        </p:nvSpPr>
        <p:spPr/>
        <p:txBody>
          <a:bodyPr/>
          <a:lstStyle>
            <a:lvl1pPr>
              <a:defRPr/>
            </a:lvl1pPr>
          </a:lstStyle>
          <a:p>
            <a:endParaRPr lang="fr-FR"/>
          </a:p>
        </p:txBody>
      </p:sp>
      <p:sp>
        <p:nvSpPr>
          <p:cNvPr id="4"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23879" y="236518"/>
            <a:ext cx="3447025" cy="1006573"/>
          </a:xfrm>
        </p:spPr>
        <p:txBody>
          <a:bodyPr anchor="b"/>
          <a:lstStyle>
            <a:lvl1pPr algn="l">
              <a:defRPr sz="2200" b="1"/>
            </a:lvl1pPr>
          </a:lstStyle>
          <a:p>
            <a:r>
              <a:rPr lang="fr-FR" smtClean="0"/>
              <a:t>Modifiez le style du titre</a:t>
            </a:r>
            <a:endParaRPr lang="fr-CA"/>
          </a:p>
        </p:txBody>
      </p:sp>
      <p:sp>
        <p:nvSpPr>
          <p:cNvPr id="3" name="Espace réservé du contenu 2"/>
          <p:cNvSpPr>
            <a:spLocks noGrp="1"/>
          </p:cNvSpPr>
          <p:nvPr>
            <p:ph idx="1"/>
          </p:nvPr>
        </p:nvSpPr>
        <p:spPr>
          <a:xfrm>
            <a:off x="4096412" y="236518"/>
            <a:ext cx="5857214" cy="5069988"/>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523879" y="1243091"/>
            <a:ext cx="3447025" cy="4063416"/>
          </a:xfrm>
        </p:spPr>
        <p:txBody>
          <a:bodyPr/>
          <a:lstStyle>
            <a:lvl1pPr marL="0" indent="0">
              <a:buNone/>
              <a:defRPr sz="1500"/>
            </a:lvl1pPr>
            <a:lvl2pPr marL="505093" indent="0">
              <a:buNone/>
              <a:defRPr sz="1300"/>
            </a:lvl2pPr>
            <a:lvl3pPr marL="1010186" indent="0">
              <a:buNone/>
              <a:defRPr sz="1100"/>
            </a:lvl3pPr>
            <a:lvl4pPr marL="1515279" indent="0">
              <a:buNone/>
              <a:defRPr sz="1000"/>
            </a:lvl4pPr>
            <a:lvl5pPr marL="2020372" indent="0">
              <a:buNone/>
              <a:defRPr sz="1000"/>
            </a:lvl5pPr>
            <a:lvl6pPr marL="2525465" indent="0">
              <a:buNone/>
              <a:defRPr sz="1000"/>
            </a:lvl6pPr>
            <a:lvl7pPr marL="3030558" indent="0">
              <a:buNone/>
              <a:defRPr sz="1000"/>
            </a:lvl7pPr>
            <a:lvl8pPr marL="3535652" indent="0">
              <a:buNone/>
              <a:defRPr sz="1000"/>
            </a:lvl8pPr>
            <a:lvl9pPr marL="4040745" indent="0">
              <a:buNone/>
              <a:defRPr sz="10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53663" y="4158298"/>
            <a:ext cx="6286500" cy="490911"/>
          </a:xfrm>
        </p:spPr>
        <p:txBody>
          <a:bodyPr anchor="b"/>
          <a:lstStyle>
            <a:lvl1pPr algn="l">
              <a:defRPr sz="2200" b="1"/>
            </a:lvl1pPr>
          </a:lstStyle>
          <a:p>
            <a:r>
              <a:rPr lang="fr-FR" smtClean="0"/>
              <a:t>Modifiez le style du titre</a:t>
            </a:r>
            <a:endParaRPr lang="fr-CA"/>
          </a:p>
        </p:txBody>
      </p:sp>
      <p:sp>
        <p:nvSpPr>
          <p:cNvPr id="3" name="Espace réservé pour une image  2"/>
          <p:cNvSpPr>
            <a:spLocks noGrp="1"/>
          </p:cNvSpPr>
          <p:nvPr>
            <p:ph type="pic" idx="1"/>
          </p:nvPr>
        </p:nvSpPr>
        <p:spPr>
          <a:xfrm>
            <a:off x="2053663" y="530788"/>
            <a:ext cx="6286500" cy="3564255"/>
          </a:xfrm>
        </p:spPr>
        <p:txBody>
          <a:bodyPr rtlCol="0">
            <a:normAutofit/>
          </a:bodyPr>
          <a:lstStyle>
            <a:lvl1pPr marL="0" indent="0">
              <a:buNone/>
              <a:defRPr sz="3500"/>
            </a:lvl1pPr>
            <a:lvl2pPr marL="505093" indent="0">
              <a:buNone/>
              <a:defRPr sz="3100"/>
            </a:lvl2pPr>
            <a:lvl3pPr marL="1010186" indent="0">
              <a:buNone/>
              <a:defRPr sz="2700"/>
            </a:lvl3pPr>
            <a:lvl4pPr marL="1515279" indent="0">
              <a:buNone/>
              <a:defRPr sz="2200"/>
            </a:lvl4pPr>
            <a:lvl5pPr marL="2020372" indent="0">
              <a:buNone/>
              <a:defRPr sz="2200"/>
            </a:lvl5pPr>
            <a:lvl6pPr marL="2525465" indent="0">
              <a:buNone/>
              <a:defRPr sz="2200"/>
            </a:lvl6pPr>
            <a:lvl7pPr marL="3030558" indent="0">
              <a:buNone/>
              <a:defRPr sz="2200"/>
            </a:lvl7pPr>
            <a:lvl8pPr marL="3535652" indent="0">
              <a:buNone/>
              <a:defRPr sz="2200"/>
            </a:lvl8pPr>
            <a:lvl9pPr marL="4040745" indent="0">
              <a:buNone/>
              <a:defRPr sz="2200"/>
            </a:lvl9pPr>
          </a:lstStyle>
          <a:p>
            <a:pPr lvl="0"/>
            <a:r>
              <a:rPr lang="fr-FR" noProof="0" smtClean="0"/>
              <a:t>Cliquez sur l'icône pour ajouter une image</a:t>
            </a:r>
            <a:endParaRPr lang="fr-CA" noProof="0" smtClean="0"/>
          </a:p>
        </p:txBody>
      </p:sp>
      <p:sp>
        <p:nvSpPr>
          <p:cNvPr id="4" name="Espace réservé du texte 3"/>
          <p:cNvSpPr>
            <a:spLocks noGrp="1"/>
          </p:cNvSpPr>
          <p:nvPr>
            <p:ph type="body" sz="half" idx="2"/>
          </p:nvPr>
        </p:nvSpPr>
        <p:spPr>
          <a:xfrm>
            <a:off x="2053663" y="4649209"/>
            <a:ext cx="6286500" cy="697174"/>
          </a:xfrm>
        </p:spPr>
        <p:txBody>
          <a:bodyPr/>
          <a:lstStyle>
            <a:lvl1pPr marL="0" indent="0">
              <a:buNone/>
              <a:defRPr sz="1500"/>
            </a:lvl1pPr>
            <a:lvl2pPr marL="505093" indent="0">
              <a:buNone/>
              <a:defRPr sz="1300"/>
            </a:lvl2pPr>
            <a:lvl3pPr marL="1010186" indent="0">
              <a:buNone/>
              <a:defRPr sz="1100"/>
            </a:lvl3pPr>
            <a:lvl4pPr marL="1515279" indent="0">
              <a:buNone/>
              <a:defRPr sz="1000"/>
            </a:lvl4pPr>
            <a:lvl5pPr marL="2020372" indent="0">
              <a:buNone/>
              <a:defRPr sz="1000"/>
            </a:lvl5pPr>
            <a:lvl6pPr marL="2525465" indent="0">
              <a:buNone/>
              <a:defRPr sz="1000"/>
            </a:lvl6pPr>
            <a:lvl7pPr marL="3030558" indent="0">
              <a:buNone/>
              <a:defRPr sz="1000"/>
            </a:lvl7pPr>
            <a:lvl8pPr marL="3535652" indent="0">
              <a:buNone/>
              <a:defRPr sz="1000"/>
            </a:lvl8pPr>
            <a:lvl9pPr marL="4040745" indent="0">
              <a:buNone/>
              <a:defRPr sz="10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596188" y="237894"/>
            <a:ext cx="2357437" cy="5068613"/>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523875" y="237894"/>
            <a:ext cx="6897688" cy="506861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01A1519D-089D-4183-8F59-8030A8CA93D0}" type="slidenum">
              <a:rPr lang="fr-FR" smtClean="0"/>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23876" y="237617"/>
            <a:ext cx="9429750" cy="990071"/>
          </a:xfrm>
          <a:prstGeom prst="rect">
            <a:avLst/>
          </a:prstGeom>
          <a:noFill/>
          <a:ln w="9525">
            <a:noFill/>
            <a:miter lim="800000"/>
            <a:headEnd/>
            <a:tailEnd/>
          </a:ln>
        </p:spPr>
        <p:txBody>
          <a:bodyPr vert="horz" wrap="square" lIns="101018" tIns="50510" rIns="101018" bIns="5051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523876" y="1386099"/>
            <a:ext cx="9429750" cy="3920681"/>
          </a:xfrm>
          <a:prstGeom prst="rect">
            <a:avLst/>
          </a:prstGeom>
          <a:noFill/>
          <a:ln w="9525">
            <a:noFill/>
            <a:miter lim="800000"/>
            <a:headEnd/>
            <a:tailEnd/>
          </a:ln>
        </p:spPr>
        <p:txBody>
          <a:bodyPr vert="horz" wrap="square" lIns="101018" tIns="50510" rIns="101018" bIns="5051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523875" y="5506444"/>
            <a:ext cx="2444750" cy="315172"/>
          </a:xfrm>
          <a:prstGeom prst="rect">
            <a:avLst/>
          </a:prstGeom>
        </p:spPr>
        <p:txBody>
          <a:bodyPr vert="horz" lIns="101018" tIns="50510" rIns="101018" bIns="50510" rtlCol="0" anchor="ctr"/>
          <a:lstStyle>
            <a:lvl1pPr algn="l" fontAlgn="auto">
              <a:spcBef>
                <a:spcPts val="0"/>
              </a:spcBef>
              <a:spcAft>
                <a:spcPts val="0"/>
              </a:spcAft>
              <a:defRPr sz="1300">
                <a:solidFill>
                  <a:schemeClr val="tx1">
                    <a:tint val="75000"/>
                  </a:schemeClr>
                </a:solidFill>
                <a:latin typeface="+mn-lt"/>
                <a:cs typeface="+mn-cs"/>
              </a:defRPr>
            </a:lvl1pPr>
          </a:lstStyle>
          <a:p>
            <a:fld id="{EF319914-F893-4221-802C-49B5A69AEFE1}" type="datetimeFigureOut">
              <a:rPr lang="fr-FR" smtClean="0"/>
              <a:t>15/08/2017</a:t>
            </a:fld>
            <a:endParaRPr lang="fr-FR"/>
          </a:p>
        </p:txBody>
      </p:sp>
      <p:sp>
        <p:nvSpPr>
          <p:cNvPr id="5" name="Espace réservé du pied de page 4"/>
          <p:cNvSpPr>
            <a:spLocks noGrp="1"/>
          </p:cNvSpPr>
          <p:nvPr>
            <p:ph type="ftr" sz="quarter" idx="3"/>
          </p:nvPr>
        </p:nvSpPr>
        <p:spPr>
          <a:xfrm>
            <a:off x="3579813" y="5506444"/>
            <a:ext cx="3317875" cy="315172"/>
          </a:xfrm>
          <a:prstGeom prst="rect">
            <a:avLst/>
          </a:prstGeom>
        </p:spPr>
        <p:txBody>
          <a:bodyPr vert="horz" lIns="101018" tIns="50510" rIns="101018" bIns="50510" rtlCol="0" anchor="ctr"/>
          <a:lstStyle>
            <a:lvl1pPr algn="ctr" fontAlgn="auto">
              <a:spcBef>
                <a:spcPts val="0"/>
              </a:spcBef>
              <a:spcAft>
                <a:spcPts val="0"/>
              </a:spcAft>
              <a:defRPr sz="1300">
                <a:solidFill>
                  <a:schemeClr val="tx1">
                    <a:tint val="75000"/>
                  </a:schemeClr>
                </a:solidFill>
                <a:latin typeface="+mn-lt"/>
                <a:cs typeface="+mn-cs"/>
              </a:defRPr>
            </a:lvl1pPr>
          </a:lstStyle>
          <a:p>
            <a:endParaRPr lang="fr-FR"/>
          </a:p>
        </p:txBody>
      </p:sp>
      <p:sp>
        <p:nvSpPr>
          <p:cNvPr id="6" name="Espace réservé du numéro de diapositive 5"/>
          <p:cNvSpPr>
            <a:spLocks noGrp="1"/>
          </p:cNvSpPr>
          <p:nvPr>
            <p:ph type="sldNum" sz="quarter" idx="4"/>
          </p:nvPr>
        </p:nvSpPr>
        <p:spPr>
          <a:xfrm>
            <a:off x="7508875" y="5506444"/>
            <a:ext cx="2444750" cy="315172"/>
          </a:xfrm>
          <a:prstGeom prst="rect">
            <a:avLst/>
          </a:prstGeom>
        </p:spPr>
        <p:txBody>
          <a:bodyPr vert="horz" lIns="101018" tIns="50510" rIns="101018" bIns="50510" rtlCol="0" anchor="ctr"/>
          <a:lstStyle>
            <a:lvl1pPr algn="r" fontAlgn="auto">
              <a:spcBef>
                <a:spcPts val="0"/>
              </a:spcBef>
              <a:spcAft>
                <a:spcPts val="0"/>
              </a:spcAft>
              <a:defRPr sz="1300">
                <a:solidFill>
                  <a:schemeClr val="tx1">
                    <a:tint val="75000"/>
                  </a:schemeClr>
                </a:solidFill>
                <a:latin typeface="+mn-lt"/>
                <a:cs typeface="+mn-cs"/>
              </a:defRPr>
            </a:lvl1pPr>
          </a:lstStyle>
          <a:p>
            <a:fld id="{01A1519D-089D-4183-8F59-8030A8CA93D0}" type="slidenum">
              <a:rPr lang="fr-FR" smtClean="0"/>
              <a:t>‹N°›</a:t>
            </a:fld>
            <a:endParaRPr lang="fr-F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xStyles>
    <p:titleStyle>
      <a:lvl1pPr algn="ctr" rtl="0" eaLnBrk="1" fontAlgn="base" hangingPunct="1">
        <a:spcBef>
          <a:spcPct val="0"/>
        </a:spcBef>
        <a:spcAft>
          <a:spcPct val="0"/>
        </a:spcAft>
        <a:defRPr sz="4800" kern="1200">
          <a:solidFill>
            <a:schemeClr val="tx1"/>
          </a:solidFill>
          <a:latin typeface="+mj-lt"/>
          <a:ea typeface="+mj-ea"/>
          <a:cs typeface="+mj-cs"/>
        </a:defRPr>
      </a:lvl1pPr>
      <a:lvl2pPr algn="ctr" rtl="0" eaLnBrk="1" fontAlgn="base" hangingPunct="1">
        <a:spcBef>
          <a:spcPct val="0"/>
        </a:spcBef>
        <a:spcAft>
          <a:spcPct val="0"/>
        </a:spcAft>
        <a:defRPr sz="4800">
          <a:solidFill>
            <a:schemeClr val="tx1"/>
          </a:solidFill>
          <a:latin typeface="Calibri" pitchFamily="34" charset="0"/>
        </a:defRPr>
      </a:lvl2pPr>
      <a:lvl3pPr algn="ctr" rtl="0" eaLnBrk="1" fontAlgn="base" hangingPunct="1">
        <a:spcBef>
          <a:spcPct val="0"/>
        </a:spcBef>
        <a:spcAft>
          <a:spcPct val="0"/>
        </a:spcAft>
        <a:defRPr sz="4800">
          <a:solidFill>
            <a:schemeClr val="tx1"/>
          </a:solidFill>
          <a:latin typeface="Calibri" pitchFamily="34" charset="0"/>
        </a:defRPr>
      </a:lvl3pPr>
      <a:lvl4pPr algn="ctr" rtl="0" eaLnBrk="1" fontAlgn="base" hangingPunct="1">
        <a:spcBef>
          <a:spcPct val="0"/>
        </a:spcBef>
        <a:spcAft>
          <a:spcPct val="0"/>
        </a:spcAft>
        <a:defRPr sz="4800">
          <a:solidFill>
            <a:schemeClr val="tx1"/>
          </a:solidFill>
          <a:latin typeface="Calibri" pitchFamily="34" charset="0"/>
        </a:defRPr>
      </a:lvl4pPr>
      <a:lvl5pPr algn="ctr" rtl="0" eaLnBrk="1" fontAlgn="base" hangingPunct="1">
        <a:spcBef>
          <a:spcPct val="0"/>
        </a:spcBef>
        <a:spcAft>
          <a:spcPct val="0"/>
        </a:spcAft>
        <a:defRPr sz="4800">
          <a:solidFill>
            <a:schemeClr val="tx1"/>
          </a:solidFill>
          <a:latin typeface="Calibri" pitchFamily="34" charset="0"/>
        </a:defRPr>
      </a:lvl5pPr>
      <a:lvl6pPr marL="505093" algn="ctr" rtl="0" eaLnBrk="1" fontAlgn="base" hangingPunct="1">
        <a:spcBef>
          <a:spcPct val="0"/>
        </a:spcBef>
        <a:spcAft>
          <a:spcPct val="0"/>
        </a:spcAft>
        <a:defRPr sz="4800">
          <a:solidFill>
            <a:schemeClr val="tx1"/>
          </a:solidFill>
          <a:latin typeface="Calibri" pitchFamily="34" charset="0"/>
        </a:defRPr>
      </a:lvl6pPr>
      <a:lvl7pPr marL="1010186" algn="ctr" rtl="0" eaLnBrk="1" fontAlgn="base" hangingPunct="1">
        <a:spcBef>
          <a:spcPct val="0"/>
        </a:spcBef>
        <a:spcAft>
          <a:spcPct val="0"/>
        </a:spcAft>
        <a:defRPr sz="4800">
          <a:solidFill>
            <a:schemeClr val="tx1"/>
          </a:solidFill>
          <a:latin typeface="Calibri" pitchFamily="34" charset="0"/>
        </a:defRPr>
      </a:lvl7pPr>
      <a:lvl8pPr marL="1515279" algn="ctr" rtl="0" eaLnBrk="1" fontAlgn="base" hangingPunct="1">
        <a:spcBef>
          <a:spcPct val="0"/>
        </a:spcBef>
        <a:spcAft>
          <a:spcPct val="0"/>
        </a:spcAft>
        <a:defRPr sz="4800">
          <a:solidFill>
            <a:schemeClr val="tx1"/>
          </a:solidFill>
          <a:latin typeface="Calibri" pitchFamily="34" charset="0"/>
        </a:defRPr>
      </a:lvl8pPr>
      <a:lvl9pPr marL="2020372" algn="ctr" rtl="0" eaLnBrk="1" fontAlgn="base" hangingPunct="1">
        <a:spcBef>
          <a:spcPct val="0"/>
        </a:spcBef>
        <a:spcAft>
          <a:spcPct val="0"/>
        </a:spcAft>
        <a:defRPr sz="4800">
          <a:solidFill>
            <a:schemeClr val="tx1"/>
          </a:solidFill>
          <a:latin typeface="Calibri" pitchFamily="34" charset="0"/>
        </a:defRPr>
      </a:lvl9pPr>
    </p:titleStyle>
    <p:bodyStyle>
      <a:lvl1pPr marL="378820" indent="-378820" algn="l" rtl="0" eaLnBrk="1" fontAlgn="base" hangingPunct="1">
        <a:spcBef>
          <a:spcPct val="20000"/>
        </a:spcBef>
        <a:spcAft>
          <a:spcPct val="0"/>
        </a:spcAft>
        <a:buFont typeface="Arial" pitchFamily="34" charset="0"/>
        <a:buChar char="•"/>
        <a:defRPr sz="3500" kern="1200">
          <a:solidFill>
            <a:schemeClr val="tx1"/>
          </a:solidFill>
          <a:latin typeface="+mn-lt"/>
          <a:ea typeface="+mn-ea"/>
          <a:cs typeface="+mn-cs"/>
        </a:defRPr>
      </a:lvl1pPr>
      <a:lvl2pPr marL="820776" indent="-315683" algn="l" rtl="0" eaLnBrk="1" fontAlgn="base" hangingPunct="1">
        <a:spcBef>
          <a:spcPct val="20000"/>
        </a:spcBef>
        <a:spcAft>
          <a:spcPct val="0"/>
        </a:spcAft>
        <a:buFont typeface="Arial" pitchFamily="34" charset="0"/>
        <a:buChar char="–"/>
        <a:defRPr sz="3100" kern="1200">
          <a:solidFill>
            <a:schemeClr val="tx1"/>
          </a:solidFill>
          <a:latin typeface="+mn-lt"/>
          <a:ea typeface="+mn-ea"/>
          <a:cs typeface="+mn-cs"/>
        </a:defRPr>
      </a:lvl2pPr>
      <a:lvl3pPr marL="1262733" indent="-252547" algn="l" rtl="0" eaLnBrk="1" fontAlgn="base" hangingPunct="1">
        <a:spcBef>
          <a:spcPct val="20000"/>
        </a:spcBef>
        <a:spcAft>
          <a:spcPct val="0"/>
        </a:spcAft>
        <a:buFont typeface="Arial" pitchFamily="34" charset="0"/>
        <a:buChar char="•"/>
        <a:defRPr sz="2700" kern="1200">
          <a:solidFill>
            <a:schemeClr val="tx1"/>
          </a:solidFill>
          <a:latin typeface="+mn-lt"/>
          <a:ea typeface="+mn-ea"/>
          <a:cs typeface="+mn-cs"/>
        </a:defRPr>
      </a:lvl3pPr>
      <a:lvl4pPr marL="1767826" indent="-252547" algn="l" rtl="0" eaLnBrk="1" fontAlgn="base" hangingPunct="1">
        <a:spcBef>
          <a:spcPct val="20000"/>
        </a:spcBef>
        <a:spcAft>
          <a:spcPct val="0"/>
        </a:spcAft>
        <a:buFont typeface="Arial" pitchFamily="34" charset="0"/>
        <a:buChar char="–"/>
        <a:defRPr sz="2200" kern="1200">
          <a:solidFill>
            <a:schemeClr val="tx1"/>
          </a:solidFill>
          <a:latin typeface="+mn-lt"/>
          <a:ea typeface="+mn-ea"/>
          <a:cs typeface="+mn-cs"/>
        </a:defRPr>
      </a:lvl4pPr>
      <a:lvl5pPr marL="2272919" indent="-252547" algn="l" rtl="0" eaLnBrk="1" fontAlgn="base" hangingPunct="1">
        <a:spcBef>
          <a:spcPct val="20000"/>
        </a:spcBef>
        <a:spcAft>
          <a:spcPct val="0"/>
        </a:spcAft>
        <a:buFont typeface="Arial" pitchFamily="34" charset="0"/>
        <a:buChar char="»"/>
        <a:defRPr sz="2200" kern="1200">
          <a:solidFill>
            <a:schemeClr val="tx1"/>
          </a:solidFill>
          <a:latin typeface="+mn-lt"/>
          <a:ea typeface="+mn-ea"/>
          <a:cs typeface="+mn-cs"/>
        </a:defRPr>
      </a:lvl5pPr>
      <a:lvl6pPr marL="2778012" indent="-252547" algn="l" defTabSz="1010186"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83105" indent="-252547" algn="l" defTabSz="1010186"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88198" indent="-252547" algn="l" defTabSz="1010186"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293291" indent="-252547" algn="l" defTabSz="1010186"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0186" rtl="0" eaLnBrk="1" latinLnBrk="0" hangingPunct="1">
        <a:defRPr sz="2000" kern="1200">
          <a:solidFill>
            <a:schemeClr val="tx1"/>
          </a:solidFill>
          <a:latin typeface="+mn-lt"/>
          <a:ea typeface="+mn-ea"/>
          <a:cs typeface="+mn-cs"/>
        </a:defRPr>
      </a:lvl1pPr>
      <a:lvl2pPr marL="505093" algn="l" defTabSz="1010186" rtl="0" eaLnBrk="1" latinLnBrk="0" hangingPunct="1">
        <a:defRPr sz="2000" kern="1200">
          <a:solidFill>
            <a:schemeClr val="tx1"/>
          </a:solidFill>
          <a:latin typeface="+mn-lt"/>
          <a:ea typeface="+mn-ea"/>
          <a:cs typeface="+mn-cs"/>
        </a:defRPr>
      </a:lvl2pPr>
      <a:lvl3pPr marL="1010186" algn="l" defTabSz="1010186" rtl="0" eaLnBrk="1" latinLnBrk="0" hangingPunct="1">
        <a:defRPr sz="2000" kern="1200">
          <a:solidFill>
            <a:schemeClr val="tx1"/>
          </a:solidFill>
          <a:latin typeface="+mn-lt"/>
          <a:ea typeface="+mn-ea"/>
          <a:cs typeface="+mn-cs"/>
        </a:defRPr>
      </a:lvl3pPr>
      <a:lvl4pPr marL="1515279" algn="l" defTabSz="1010186" rtl="0" eaLnBrk="1" latinLnBrk="0" hangingPunct="1">
        <a:defRPr sz="2000" kern="1200">
          <a:solidFill>
            <a:schemeClr val="tx1"/>
          </a:solidFill>
          <a:latin typeface="+mn-lt"/>
          <a:ea typeface="+mn-ea"/>
          <a:cs typeface="+mn-cs"/>
        </a:defRPr>
      </a:lvl4pPr>
      <a:lvl5pPr marL="2020372" algn="l" defTabSz="1010186" rtl="0" eaLnBrk="1" latinLnBrk="0" hangingPunct="1">
        <a:defRPr sz="2000" kern="1200">
          <a:solidFill>
            <a:schemeClr val="tx1"/>
          </a:solidFill>
          <a:latin typeface="+mn-lt"/>
          <a:ea typeface="+mn-ea"/>
          <a:cs typeface="+mn-cs"/>
        </a:defRPr>
      </a:lvl5pPr>
      <a:lvl6pPr marL="2525465" algn="l" defTabSz="1010186" rtl="0" eaLnBrk="1" latinLnBrk="0" hangingPunct="1">
        <a:defRPr sz="2000" kern="1200">
          <a:solidFill>
            <a:schemeClr val="tx1"/>
          </a:solidFill>
          <a:latin typeface="+mn-lt"/>
          <a:ea typeface="+mn-ea"/>
          <a:cs typeface="+mn-cs"/>
        </a:defRPr>
      </a:lvl6pPr>
      <a:lvl7pPr marL="3030558" algn="l" defTabSz="1010186" rtl="0" eaLnBrk="1" latinLnBrk="0" hangingPunct="1">
        <a:defRPr sz="2000" kern="1200">
          <a:solidFill>
            <a:schemeClr val="tx1"/>
          </a:solidFill>
          <a:latin typeface="+mn-lt"/>
          <a:ea typeface="+mn-ea"/>
          <a:cs typeface="+mn-cs"/>
        </a:defRPr>
      </a:lvl7pPr>
      <a:lvl8pPr marL="3535652" algn="l" defTabSz="1010186" rtl="0" eaLnBrk="1" latinLnBrk="0" hangingPunct="1">
        <a:defRPr sz="2000" kern="1200">
          <a:solidFill>
            <a:schemeClr val="tx1"/>
          </a:solidFill>
          <a:latin typeface="+mn-lt"/>
          <a:ea typeface="+mn-ea"/>
          <a:cs typeface="+mn-cs"/>
        </a:defRPr>
      </a:lvl8pPr>
      <a:lvl9pPr marL="4040745" algn="l" defTabSz="1010186"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hyperlink" Target="http://www.ppsmania.fr/author/akia" TargetMode="External"/><Relationship Id="rId4" Type="http://schemas.openxmlformats.org/officeDocument/2006/relationships/hyperlink" Target="http://akia.eklablog.fr/mes-creations-c292427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39617" y="4570948"/>
            <a:ext cx="4173952" cy="775015"/>
          </a:xfrm>
          <a:prstGeom prst="rect">
            <a:avLst/>
          </a:prstGeom>
          <a:noFill/>
        </p:spPr>
        <p:txBody>
          <a:bodyPr wrap="none" lIns="96959" tIns="48480" rIns="96959" bIns="48480">
            <a:spAutoFit/>
            <a:scene3d>
              <a:camera prst="orthographicFront"/>
              <a:lightRig rig="soft" dir="t">
                <a:rot lat="0" lon="0" rev="10800000"/>
              </a:lightRig>
            </a:scene3d>
            <a:sp3d>
              <a:bevelT w="27940" h="12700"/>
              <a:contourClr>
                <a:srgbClr val="DDDDDD"/>
              </a:contourClr>
            </a:sp3d>
          </a:bodyPr>
          <a:lstStyle/>
          <a:p>
            <a:pPr algn="ctr"/>
            <a:r>
              <a:rPr lang="fr-FR" sz="4400" spc="159" dirty="0">
                <a:ln w="11430"/>
                <a:solidFill>
                  <a:srgbClr val="F8F8F8"/>
                </a:solidFill>
                <a:effectLst>
                  <a:outerShdw blurRad="25400" algn="tl" rotWithShape="0">
                    <a:srgbClr val="000000">
                      <a:alpha val="43000"/>
                    </a:srgbClr>
                  </a:outerShdw>
                </a:effectLst>
                <a:latin typeface="AnglicanText" panose="00000400000000000000" pitchFamily="2" charset="0"/>
                <a:cs typeface="Andalus" panose="02020603050405020304" pitchFamily="18" charset="-78"/>
              </a:rPr>
              <a:t>Vues de Paris à 360</a:t>
            </a:r>
          </a:p>
        </p:txBody>
      </p:sp>
      <p:pic>
        <p:nvPicPr>
          <p:cNvPr id="1026" name="Picture 2" descr="C:\Users\lucienne\Desktop\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13" y="1"/>
            <a:ext cx="10501813" cy="43755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0238" y="4833685"/>
            <a:ext cx="1467068"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400" b="1" cap="none" spc="150" dirty="0" smtClean="0">
                <a:ln w="11430"/>
                <a:solidFill>
                  <a:srgbClr val="C00000"/>
                </a:solidFill>
                <a:effectLst>
                  <a:outerShdw blurRad="25400" algn="tl" rotWithShape="0">
                    <a:srgbClr val="000000">
                      <a:alpha val="43000"/>
                    </a:srgbClr>
                  </a:outerShdw>
                </a:effectLst>
                <a:latin typeface="Old English Text MT" panose="03040902040508030806" pitchFamily="66" charset="0"/>
              </a:rPr>
              <a:t>Lucienne</a:t>
            </a:r>
            <a:endParaRPr lang="fr-FR" sz="2400" b="1" cap="none" spc="150" dirty="0">
              <a:ln w="11430"/>
              <a:solidFill>
                <a:srgbClr val="C00000"/>
              </a:solidFill>
              <a:effectLst>
                <a:outerShdw blurRad="25400" algn="tl" rotWithShape="0">
                  <a:srgbClr val="000000">
                    <a:alpha val="43000"/>
                  </a:srgbClr>
                </a:outerShdw>
              </a:effectLst>
              <a:latin typeface="Old English Text MT" panose="03040902040508030806" pitchFamily="66" charset="0"/>
            </a:endParaRPr>
          </a:p>
        </p:txBody>
      </p:sp>
      <p:sp>
        <p:nvSpPr>
          <p:cNvPr id="3" name="Rectangle 2"/>
          <p:cNvSpPr/>
          <p:nvPr/>
        </p:nvSpPr>
        <p:spPr>
          <a:xfrm>
            <a:off x="8407102" y="4833685"/>
            <a:ext cx="761747"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400" b="1" spc="150" dirty="0" smtClean="0">
                <a:ln w="11430"/>
                <a:solidFill>
                  <a:srgbClr val="C00000"/>
                </a:solidFill>
                <a:effectLst>
                  <a:outerShdw blurRad="25400" algn="tl" rotWithShape="0">
                    <a:srgbClr val="000000">
                      <a:alpha val="43000"/>
                    </a:srgbClr>
                  </a:outerShdw>
                </a:effectLst>
                <a:latin typeface="Old English Text MT" panose="03040902040508030806" pitchFamily="66" charset="0"/>
              </a:rPr>
              <a:t>Clic</a:t>
            </a:r>
            <a:endParaRPr lang="fr-FR" sz="2400" b="1" cap="none" spc="150" dirty="0">
              <a:ln w="11430"/>
              <a:solidFill>
                <a:srgbClr val="C00000"/>
              </a:solidFill>
              <a:effectLst>
                <a:outerShdw blurRad="25400" algn="tl" rotWithShape="0">
                  <a:srgbClr val="000000">
                    <a:alpha val="43000"/>
                  </a:srgbClr>
                </a:outerShdw>
              </a:effectLst>
              <a:latin typeface="Old English Text MT" panose="03040902040508030806" pitchFamily="66" charset="0"/>
            </a:endParaRPr>
          </a:p>
        </p:txBody>
      </p:sp>
    </p:spTree>
    <p:extLst>
      <p:ext uri="{BB962C8B-B14F-4D97-AF65-F5344CB8AC3E}">
        <p14:creationId xmlns:p14="http://schemas.microsoft.com/office/powerpoint/2010/main" val="17753662"/>
      </p:ext>
    </p:extLst>
  </p:cSld>
  <p:clrMapOvr>
    <a:masterClrMapping/>
  </p:clrMapOvr>
  <mc:AlternateContent xmlns:mc="http://schemas.openxmlformats.org/markup-compatibility/2006">
    <mc:Choice xmlns:p14="http://schemas.microsoft.com/office/powerpoint/2010/main" Requires="p14">
      <p:transition spd="slow" p14:dur="4000">
        <p:split orient="vert"/>
        <p:sndAc>
          <p:stSnd>
            <p:snd r:embed="rId2" name="05 Chopin _ Fantasie Impromptu3.35.wav"/>
          </p:stSnd>
        </p:sndAc>
      </p:transition>
    </mc:Choice>
    <mc:Fallback>
      <p:transition spd="slow">
        <p:split orient="vert"/>
        <p:sndAc>
          <p:stSnd>
            <p:snd r:embed="rId2" name="05 Chopin _ Fantasie Impromptu3.35.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cienne\Desktop\Image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71887"/>
            <a:ext cx="10605006" cy="6017961"/>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6469298" y="2699020"/>
            <a:ext cx="2392765" cy="368287"/>
          </a:xfrm>
          <a:prstGeom prst="rect">
            <a:avLst/>
          </a:prstGeom>
          <a:noFill/>
        </p:spPr>
        <p:txBody>
          <a:bodyPr wrap="square" lIns="96959" tIns="48480" rIns="96959" bIns="48480" rtlCol="0">
            <a:spAutoFit/>
          </a:bodyPr>
          <a:lstStyle/>
          <a:p>
            <a:r>
              <a:rPr lang="fr-FR" dirty="0" smtClean="0">
                <a:latin typeface="Monotype Corsiva" pitchFamily="66" charset="0"/>
              </a:rPr>
              <a:t>Le Louvre</a:t>
            </a:r>
            <a:endParaRPr lang="fr-FR" dirty="0">
              <a:latin typeface="Monotype Corsiva" pitchFamily="66" charset="0"/>
            </a:endParaRPr>
          </a:p>
        </p:txBody>
      </p:sp>
      <p:sp>
        <p:nvSpPr>
          <p:cNvPr id="3" name="ZoneTexte 2"/>
          <p:cNvSpPr txBox="1"/>
          <p:nvPr/>
        </p:nvSpPr>
        <p:spPr>
          <a:xfrm>
            <a:off x="4270207" y="4300850"/>
            <a:ext cx="2227747" cy="368287"/>
          </a:xfrm>
          <a:prstGeom prst="rect">
            <a:avLst/>
          </a:prstGeom>
          <a:noFill/>
        </p:spPr>
        <p:txBody>
          <a:bodyPr wrap="square" lIns="96959" tIns="48480" rIns="96959" bIns="48480" rtlCol="0">
            <a:spAutoFit/>
          </a:bodyPr>
          <a:lstStyle/>
          <a:p>
            <a:r>
              <a:rPr lang="fr-FR" dirty="0" smtClean="0">
                <a:latin typeface="Monotype Corsiva" pitchFamily="66" charset="0"/>
              </a:rPr>
              <a:t>La Seine</a:t>
            </a:r>
            <a:endParaRPr lang="fr-FR" dirty="0">
              <a:latin typeface="Monotype Corsiva" pitchFamily="66" charset="0"/>
            </a:endParaRPr>
          </a:p>
        </p:txBody>
      </p:sp>
      <p:sp>
        <p:nvSpPr>
          <p:cNvPr id="4" name="ZoneTexte 3"/>
          <p:cNvSpPr txBox="1"/>
          <p:nvPr/>
        </p:nvSpPr>
        <p:spPr>
          <a:xfrm>
            <a:off x="2200124" y="713363"/>
            <a:ext cx="1732693" cy="320684"/>
          </a:xfrm>
          <a:prstGeom prst="rect">
            <a:avLst/>
          </a:prstGeom>
          <a:noFill/>
        </p:spPr>
        <p:txBody>
          <a:bodyPr wrap="square" lIns="96959" tIns="48480" rIns="96959" bIns="48480" rtlCol="0">
            <a:spAutoFit/>
          </a:bodyPr>
          <a:lstStyle/>
          <a:p>
            <a:r>
              <a:rPr lang="fr-FR" sz="1400" dirty="0">
                <a:solidFill>
                  <a:schemeClr val="bg1"/>
                </a:solidFill>
                <a:latin typeface="Monotype Corsiva" pitchFamily="66" charset="0"/>
              </a:rPr>
              <a:t>La tour Eiffel</a:t>
            </a:r>
          </a:p>
        </p:txBody>
      </p:sp>
      <p:sp>
        <p:nvSpPr>
          <p:cNvPr id="5" name="ZoneTexte 4"/>
          <p:cNvSpPr txBox="1"/>
          <p:nvPr/>
        </p:nvSpPr>
        <p:spPr>
          <a:xfrm>
            <a:off x="4270206" y="286137"/>
            <a:ext cx="1560583" cy="320684"/>
          </a:xfrm>
          <a:prstGeom prst="rect">
            <a:avLst/>
          </a:prstGeom>
          <a:noFill/>
        </p:spPr>
        <p:txBody>
          <a:bodyPr wrap="square" lIns="96959" tIns="48480" rIns="96959" bIns="48480" rtlCol="0">
            <a:spAutoFit/>
          </a:bodyPr>
          <a:lstStyle/>
          <a:p>
            <a:r>
              <a:rPr lang="fr-FR" sz="1400" dirty="0">
                <a:solidFill>
                  <a:schemeClr val="bg1"/>
                </a:solidFill>
                <a:latin typeface="Monotype Corsiva" pitchFamily="66" charset="0"/>
              </a:rPr>
              <a:t>La Défense</a:t>
            </a:r>
          </a:p>
        </p:txBody>
      </p:sp>
      <p:cxnSp>
        <p:nvCxnSpPr>
          <p:cNvPr id="7" name="Connecteur droit avec flèche 6"/>
          <p:cNvCxnSpPr/>
          <p:nvPr/>
        </p:nvCxnSpPr>
        <p:spPr>
          <a:xfrm>
            <a:off x="4270206" y="641599"/>
            <a:ext cx="667165" cy="498988"/>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7903456"/>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lucienne\Desktop\Image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2545"/>
            <a:ext cx="10492089" cy="6585376"/>
          </a:xfrm>
          <a:prstGeom prst="rect">
            <a:avLst/>
          </a:prstGeom>
          <a:noFill/>
          <a:extLst>
            <a:ext uri="{909E8E84-426E-40DD-AFC4-6F175D3DCCD1}">
              <a14:hiddenFill xmlns:a14="http://schemas.microsoft.com/office/drawing/2010/main">
                <a:solidFill>
                  <a:srgbClr val="FFFFFF"/>
                </a:solidFill>
              </a14:hiddenFill>
            </a:ext>
          </a:extLst>
        </p:spPr>
      </p:pic>
      <p:pic>
        <p:nvPicPr>
          <p:cNvPr id="1946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599" y="3415714"/>
            <a:ext cx="3172354" cy="500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7789420"/>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cienne\Desktop\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344" y="59444"/>
            <a:ext cx="11221247" cy="600276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30784" y="4467180"/>
            <a:ext cx="8003389" cy="1367972"/>
          </a:xfrm>
          <a:prstGeom prst="rect">
            <a:avLst/>
          </a:prstGeom>
        </p:spPr>
        <p:txBody>
          <a:bodyPr wrap="square" lIns="96959" tIns="48480" rIns="96959" bIns="48480">
            <a:spAutoFit/>
          </a:bodyPr>
          <a:lstStyle/>
          <a:p>
            <a:pPr algn="just"/>
            <a:r>
              <a:rPr lang="fr-FR" sz="1600" dirty="0">
                <a:latin typeface="Angsana New" panose="02020603050405020304" pitchFamily="18" charset="-34"/>
                <a:cs typeface="Angsana New" panose="02020603050405020304" pitchFamily="18" charset="-34"/>
              </a:rPr>
              <a:t>Avant d'être l'un des plus grands musées du monde, aux trésors inestimables, le  Louvre fut d'abord un château que les différents rois de France agrandirent et aménagèrent au fil des siècles pour en faire un gigantesque palais. Vues </a:t>
            </a:r>
            <a:r>
              <a:rPr lang="fr-FR" sz="1600" dirty="0" err="1">
                <a:latin typeface="Angsana New" panose="02020603050405020304" pitchFamily="18" charset="-34"/>
                <a:cs typeface="Angsana New" panose="02020603050405020304" pitchFamily="18" charset="-34"/>
              </a:rPr>
              <a:t>QuickTimeVR</a:t>
            </a:r>
            <a:r>
              <a:rPr lang="fr-FR" sz="1600" dirty="0">
                <a:latin typeface="Angsana New" panose="02020603050405020304" pitchFamily="18" charset="-34"/>
                <a:cs typeface="Angsana New" panose="02020603050405020304" pitchFamily="18" charset="-34"/>
              </a:rPr>
              <a:t> des musées parisiens. Huit siècles au cours desquels le temps et les hommes ont laissé leurs empreintes. Vue panoramique 360  Pyramide du Louvre. Le dernier aménagement voulu par le Président F. </a:t>
            </a:r>
            <a:r>
              <a:rPr lang="fr-FR" sz="1600" dirty="0" err="1">
                <a:latin typeface="Angsana New" panose="02020603050405020304" pitchFamily="18" charset="-34"/>
                <a:cs typeface="Angsana New" panose="02020603050405020304" pitchFamily="18" charset="-34"/>
              </a:rPr>
              <a:t>Mitterand</a:t>
            </a:r>
            <a:r>
              <a:rPr lang="fr-FR" sz="1600" dirty="0">
                <a:latin typeface="Angsana New" panose="02020603050405020304" pitchFamily="18" charset="-34"/>
                <a:cs typeface="Angsana New" panose="02020603050405020304" pitchFamily="18" charset="-34"/>
              </a:rPr>
              <a:t>  fut confié à l'architecte sino-américain Pei en 1989. Il concerna de nouveaux accès recouverts par une pyramide de verre qui contraste fortement avec les pavillons environnants. Photo à 360 de Paris. </a:t>
            </a:r>
          </a:p>
        </p:txBody>
      </p:sp>
    </p:spTree>
    <p:extLst>
      <p:ext uri="{BB962C8B-B14F-4D97-AF65-F5344CB8AC3E}">
        <p14:creationId xmlns:p14="http://schemas.microsoft.com/office/powerpoint/2010/main" val="1728479220"/>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lucienne\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6" y="-206349"/>
            <a:ext cx="10436827" cy="6417635"/>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617504" y="219323"/>
            <a:ext cx="3795421" cy="368287"/>
          </a:xfrm>
          <a:prstGeom prst="rect">
            <a:avLst/>
          </a:prstGeom>
          <a:noFill/>
        </p:spPr>
        <p:txBody>
          <a:bodyPr wrap="square" lIns="96959" tIns="48480" rIns="96959" bIns="48480" rtlCol="0">
            <a:spAutoFit/>
          </a:bodyPr>
          <a:lstStyle/>
          <a:p>
            <a:r>
              <a:rPr lang="fr-FR" dirty="0" smtClean="0">
                <a:solidFill>
                  <a:schemeClr val="bg1"/>
                </a:solidFill>
                <a:latin typeface="Monotype Corsiva" pitchFamily="66" charset="0"/>
              </a:rPr>
              <a:t>Opéra Garnier</a:t>
            </a:r>
            <a:endParaRPr lang="fr-FR" dirty="0">
              <a:solidFill>
                <a:schemeClr val="bg1"/>
              </a:solidFill>
              <a:latin typeface="Monotype Corsiva" pitchFamily="66" charset="0"/>
            </a:endParaRPr>
          </a:p>
        </p:txBody>
      </p:sp>
      <p:cxnSp>
        <p:nvCxnSpPr>
          <p:cNvPr id="4" name="Connecteur droit avec flèche 3"/>
          <p:cNvCxnSpPr/>
          <p:nvPr/>
        </p:nvCxnSpPr>
        <p:spPr>
          <a:xfrm>
            <a:off x="8374098" y="587611"/>
            <a:ext cx="825092" cy="4698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ZoneTexte 4"/>
          <p:cNvSpPr txBox="1"/>
          <p:nvPr/>
        </p:nvSpPr>
        <p:spPr>
          <a:xfrm>
            <a:off x="8374099" y="294227"/>
            <a:ext cx="2062729" cy="320684"/>
          </a:xfrm>
          <a:prstGeom prst="rect">
            <a:avLst/>
          </a:prstGeom>
          <a:noFill/>
        </p:spPr>
        <p:txBody>
          <a:bodyPr wrap="square" lIns="96959" tIns="48480" rIns="96959" bIns="48480" rtlCol="0">
            <a:spAutoFit/>
          </a:bodyPr>
          <a:lstStyle/>
          <a:p>
            <a:r>
              <a:rPr lang="fr-FR" sz="1400" dirty="0">
                <a:latin typeface="Monotype Corsiva" pitchFamily="66" charset="0"/>
              </a:rPr>
              <a:t>Sacré </a:t>
            </a:r>
            <a:r>
              <a:rPr lang="fr-FR" sz="1400" dirty="0" err="1">
                <a:latin typeface="Monotype Corsiva" pitchFamily="66" charset="0"/>
              </a:rPr>
              <a:t>Coeur</a:t>
            </a:r>
            <a:endParaRPr lang="fr-FR" sz="1400" dirty="0">
              <a:latin typeface="Monotype Corsiva" pitchFamily="66" charset="0"/>
            </a:endParaRPr>
          </a:p>
        </p:txBody>
      </p:sp>
    </p:spTree>
    <p:extLst>
      <p:ext uri="{BB962C8B-B14F-4D97-AF65-F5344CB8AC3E}">
        <p14:creationId xmlns:p14="http://schemas.microsoft.com/office/powerpoint/2010/main" val="682937174"/>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392767" y="641598"/>
            <a:ext cx="5238751" cy="368287"/>
          </a:xfrm>
          <a:prstGeom prst="rect">
            <a:avLst/>
          </a:prstGeom>
        </p:spPr>
        <p:txBody>
          <a:bodyPr lIns="96959" tIns="48480" rIns="96959" bIns="48480">
            <a:spAutoFit/>
          </a:bodyPr>
          <a:lstStyle/>
          <a:p>
            <a:r>
              <a:rPr lang="fr-FR" dirty="0">
                <a:solidFill>
                  <a:schemeClr val="bg1"/>
                </a:solidFill>
                <a:latin typeface="Monotype Corsiva" pitchFamily="66" charset="0"/>
              </a:rPr>
              <a:t>L'Harmonie triomphant de la Discorde de Georges </a:t>
            </a:r>
            <a:r>
              <a:rPr lang="fr-FR" dirty="0" err="1">
                <a:solidFill>
                  <a:schemeClr val="bg1"/>
                </a:solidFill>
                <a:latin typeface="Monotype Corsiva" pitchFamily="66" charset="0"/>
              </a:rPr>
              <a:t>Récipon</a:t>
            </a:r>
            <a:endParaRPr lang="fr-FR" dirty="0">
              <a:solidFill>
                <a:schemeClr val="bg1"/>
              </a:solidFill>
              <a:latin typeface="Monotype Corsiva" pitchFamily="66" charset="0"/>
            </a:endParaRPr>
          </a:p>
        </p:txBody>
      </p:sp>
      <p:pic>
        <p:nvPicPr>
          <p:cNvPr id="2050" name="Picture 2" descr="C:\Users\lucienne\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381" y="-11457"/>
            <a:ext cx="10961555" cy="6502206"/>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4083622" y="2720718"/>
            <a:ext cx="3547894" cy="368287"/>
          </a:xfrm>
          <a:prstGeom prst="rect">
            <a:avLst/>
          </a:prstGeom>
          <a:noFill/>
        </p:spPr>
        <p:txBody>
          <a:bodyPr wrap="square" lIns="96959" tIns="48480" rIns="96959" bIns="48480" rtlCol="0">
            <a:spAutoFit/>
          </a:bodyPr>
          <a:lstStyle/>
          <a:p>
            <a:r>
              <a:rPr lang="fr-FR" dirty="0" smtClean="0">
                <a:latin typeface="Monotype Corsiva" pitchFamily="66" charset="0"/>
              </a:rPr>
              <a:t>Le grand Palais</a:t>
            </a:r>
            <a:endParaRPr lang="fr-FR" dirty="0">
              <a:latin typeface="Monotype Corsiva" pitchFamily="66" charset="0"/>
            </a:endParaRPr>
          </a:p>
        </p:txBody>
      </p:sp>
    </p:spTree>
    <p:extLst>
      <p:ext uri="{BB962C8B-B14F-4D97-AF65-F5344CB8AC3E}">
        <p14:creationId xmlns:p14="http://schemas.microsoft.com/office/powerpoint/2010/main" val="1239320217"/>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lucienne\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82" y="-23497"/>
            <a:ext cx="10879484" cy="63103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27369" y="4461953"/>
            <a:ext cx="8896285" cy="904476"/>
          </a:xfrm>
          <a:prstGeom prst="rect">
            <a:avLst/>
          </a:prstGeom>
        </p:spPr>
        <p:txBody>
          <a:bodyPr wrap="square" lIns="93689" tIns="46845" rIns="93689" bIns="46845">
            <a:spAutoFit/>
          </a:bodyPr>
          <a:lstStyle/>
          <a:p>
            <a:pPr algn="just"/>
            <a:r>
              <a:rPr lang="fr-FR" dirty="0">
                <a:latin typeface="Angsana New" panose="02020603050405020304" pitchFamily="18" charset="-34"/>
                <a:cs typeface="Angsana New" panose="02020603050405020304" pitchFamily="18" charset="-34"/>
              </a:rPr>
              <a:t>Siège de l'Hôtel de Ville de Paris depuis le XIVe siècle, le bâtiment actuel a été reconstruit par Th </a:t>
            </a:r>
            <a:r>
              <a:rPr lang="fr-FR" dirty="0" err="1">
                <a:latin typeface="Angsana New" panose="02020603050405020304" pitchFamily="18" charset="-34"/>
                <a:cs typeface="Angsana New" panose="02020603050405020304" pitchFamily="18" charset="-34"/>
              </a:rPr>
              <a:t>Ballu</a:t>
            </a:r>
            <a:r>
              <a:rPr lang="fr-FR" dirty="0">
                <a:latin typeface="Angsana New" panose="02020603050405020304" pitchFamily="18" charset="-34"/>
                <a:cs typeface="Angsana New" panose="02020603050405020304" pitchFamily="18" charset="-34"/>
              </a:rPr>
              <a:t> après le feu de 1871 en reprenant la façade de la Renaissance. La décoration intérieure est très riche. Mais s'il y avait une mairie, il n'y avait pas toujours de maire. La République a également trouvé les Parisiens "frondeurs". Ce n'est qu'en 1977 que l'utilisation a été restaurée et a été élue à l'actuel président de la République, Jacques Chirac.</a:t>
            </a:r>
          </a:p>
        </p:txBody>
      </p:sp>
    </p:spTree>
    <p:extLst>
      <p:ext uri="{BB962C8B-B14F-4D97-AF65-F5344CB8AC3E}">
        <p14:creationId xmlns:p14="http://schemas.microsoft.com/office/powerpoint/2010/main" val="2715365479"/>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ucienne\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04" y="-115143"/>
            <a:ext cx="10583004" cy="6055568"/>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636122" y="538332"/>
            <a:ext cx="6105678" cy="368287"/>
          </a:xfrm>
          <a:prstGeom prst="rect">
            <a:avLst/>
          </a:prstGeom>
          <a:noFill/>
        </p:spPr>
        <p:txBody>
          <a:bodyPr wrap="square" lIns="96959" tIns="48480" rIns="96959" bIns="48480" rtlCol="0">
            <a:spAutoFit/>
          </a:bodyPr>
          <a:lstStyle/>
          <a:p>
            <a:r>
              <a:rPr lang="fr-FR" dirty="0" smtClean="0">
                <a:latin typeface="Monotype Corsiva" pitchFamily="66" charset="0"/>
              </a:rPr>
              <a:t>Hôtel de Ville</a:t>
            </a:r>
            <a:endParaRPr lang="fr-FR" dirty="0">
              <a:latin typeface="Monotype Corsiva" pitchFamily="66" charset="0"/>
            </a:endParaRPr>
          </a:p>
        </p:txBody>
      </p:sp>
    </p:spTree>
    <p:extLst>
      <p:ext uri="{BB962C8B-B14F-4D97-AF65-F5344CB8AC3E}">
        <p14:creationId xmlns:p14="http://schemas.microsoft.com/office/powerpoint/2010/main" val="1806092444"/>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Users\lucienne\Desktop\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457"/>
            <a:ext cx="10820406" cy="593497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76401" y="4384020"/>
            <a:ext cx="9901100" cy="1114084"/>
          </a:xfrm>
          <a:prstGeom prst="rect">
            <a:avLst/>
          </a:prstGeom>
        </p:spPr>
        <p:txBody>
          <a:bodyPr wrap="square" lIns="96959" tIns="48480" rIns="96959" bIns="48480">
            <a:spAutoFit/>
          </a:bodyPr>
          <a:lstStyle/>
          <a:p>
            <a:r>
              <a:rPr lang="fr-FR" sz="1600" dirty="0">
                <a:latin typeface="Angsana New" panose="02020603050405020304" pitchFamily="18" charset="-34"/>
                <a:cs typeface="Angsana New" panose="02020603050405020304" pitchFamily="18" charset="-34"/>
              </a:rPr>
              <a:t>Sur la colline de Montmartre se dresse la Basilique du Sacré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paris. Construite après le conflit de 1870/1871, après un « vu national » . visite virtuelle monuments de paris. L'édification, commencée en 1876, ne se termina qu'en 1914 à cause de la mauvaise qualité du sous-sol. sacre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a:t>
            </a:r>
            <a:r>
              <a:rPr lang="fr-FR" sz="1600" dirty="0" err="1">
                <a:latin typeface="Angsana New" panose="02020603050405020304" pitchFamily="18" charset="-34"/>
                <a:cs typeface="Angsana New" panose="02020603050405020304" pitchFamily="18" charset="-34"/>
              </a:rPr>
              <a:t>quicktime</a:t>
            </a:r>
            <a:r>
              <a:rPr lang="fr-FR" sz="1600" dirty="0">
                <a:latin typeface="Angsana New" panose="02020603050405020304" pitchFamily="18" charset="-34"/>
                <a:cs typeface="Angsana New" panose="02020603050405020304" pitchFamily="18" charset="-34"/>
              </a:rPr>
              <a:t> </a:t>
            </a:r>
            <a:r>
              <a:rPr lang="fr-FR" sz="1600" dirty="0" err="1">
                <a:latin typeface="Angsana New" panose="02020603050405020304" pitchFamily="18" charset="-34"/>
                <a:cs typeface="Angsana New" panose="02020603050405020304" pitchFamily="18" charset="-34"/>
              </a:rPr>
              <a:t>vr</a:t>
            </a:r>
            <a:r>
              <a:rPr lang="fr-FR" sz="1600" dirty="0">
                <a:latin typeface="Angsana New" panose="02020603050405020304" pitchFamily="18" charset="-34"/>
                <a:cs typeface="Angsana New" panose="02020603050405020304" pitchFamily="18" charset="-34"/>
              </a:rPr>
              <a:t> paris, java. Le monument doit son éclatante blancheur à la pierre « </a:t>
            </a:r>
            <a:r>
              <a:rPr lang="fr-FR" sz="1600" dirty="0" err="1">
                <a:latin typeface="Angsana New" panose="02020603050405020304" pitchFamily="18" charset="-34"/>
                <a:cs typeface="Angsana New" panose="02020603050405020304" pitchFamily="18" charset="-34"/>
              </a:rPr>
              <a:t>auto-nettoyante</a:t>
            </a:r>
            <a:r>
              <a:rPr lang="fr-FR" sz="1600" dirty="0">
                <a:latin typeface="Angsana New" panose="02020603050405020304" pitchFamily="18" charset="-34"/>
                <a:cs typeface="Angsana New" panose="02020603050405020304" pitchFamily="18" charset="-34"/>
              </a:rPr>
              <a:t> » qui le constitue. Le campanile abrite une énorme cloche « La Savoyarde » d'un poids de 19 tonnes. photos panoramiques de paris 360. Le sanctuaire reçoit jour et nuit les prières des fidèles Parisiens ou de passage. De la terrasse la vue sur Paris est magnifique.</a:t>
            </a:r>
          </a:p>
        </p:txBody>
      </p:sp>
    </p:spTree>
    <p:extLst>
      <p:ext uri="{BB962C8B-B14F-4D97-AF65-F5344CB8AC3E}">
        <p14:creationId xmlns:p14="http://schemas.microsoft.com/office/powerpoint/2010/main" val="2494066207"/>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ucienne\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 y="32396"/>
            <a:ext cx="10870785" cy="5765422"/>
          </a:xfrm>
          <a:prstGeom prst="rect">
            <a:avLst/>
          </a:prstGeom>
          <a:noFill/>
          <a:extLst>
            <a:ext uri="{909E8E84-426E-40DD-AFC4-6F175D3DCCD1}">
              <a14:hiddenFill xmlns:a14="http://schemas.microsoft.com/office/drawing/2010/main">
                <a:solidFill>
                  <a:srgbClr val="FFFFFF"/>
                </a:solidFill>
              </a14:hiddenFill>
            </a:ext>
          </a:extLst>
        </p:spPr>
      </p:pic>
      <p:sp>
        <p:nvSpPr>
          <p:cNvPr id="2" name="Plaque 1"/>
          <p:cNvSpPr/>
          <p:nvPr/>
        </p:nvSpPr>
        <p:spPr>
          <a:xfrm>
            <a:off x="1645070" y="985842"/>
            <a:ext cx="1815201" cy="302297"/>
          </a:xfrm>
          <a:prstGeom prst="bevel">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6959" tIns="48480" rIns="96959" bIns="48480" rtlCol="0" anchor="ctr"/>
          <a:lstStyle/>
          <a:p>
            <a:pPr algn="ctr"/>
            <a:r>
              <a:rPr lang="fr-FR" dirty="0" smtClean="0">
                <a:latin typeface="Monotype Corsiva" pitchFamily="66" charset="0"/>
              </a:rPr>
              <a:t>Arc de Triomphe</a:t>
            </a:r>
            <a:endParaRPr lang="fr-FR" dirty="0">
              <a:latin typeface="Monotype Corsiva" pitchFamily="66" charset="0"/>
            </a:endParaRPr>
          </a:p>
        </p:txBody>
      </p:sp>
    </p:spTree>
    <p:extLst>
      <p:ext uri="{BB962C8B-B14F-4D97-AF65-F5344CB8AC3E}">
        <p14:creationId xmlns:p14="http://schemas.microsoft.com/office/powerpoint/2010/main" val="3313022761"/>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lucienne\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587" y="3"/>
            <a:ext cx="11365177" cy="5940425"/>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3423551" y="475268"/>
            <a:ext cx="4290477" cy="368287"/>
          </a:xfrm>
          <a:prstGeom prst="rect">
            <a:avLst/>
          </a:prstGeom>
          <a:noFill/>
        </p:spPr>
        <p:txBody>
          <a:bodyPr wrap="square" lIns="96959" tIns="48480" rIns="96959" bIns="48480" rtlCol="0">
            <a:spAutoFit/>
          </a:bodyPr>
          <a:lstStyle/>
          <a:p>
            <a:r>
              <a:rPr lang="fr-FR" dirty="0" err="1" smtClean="0">
                <a:latin typeface="Monotype Corsiva" pitchFamily="66" charset="0"/>
              </a:rPr>
              <a:t>Bibliotheque</a:t>
            </a:r>
            <a:r>
              <a:rPr lang="fr-FR" dirty="0" smtClean="0">
                <a:latin typeface="Monotype Corsiva" pitchFamily="66" charset="0"/>
              </a:rPr>
              <a:t> nationale France</a:t>
            </a:r>
            <a:endParaRPr lang="fr-FR" dirty="0">
              <a:latin typeface="Monotype Corsiva" pitchFamily="66" charset="0"/>
            </a:endParaRPr>
          </a:p>
        </p:txBody>
      </p:sp>
    </p:spTree>
    <p:extLst>
      <p:ext uri="{BB962C8B-B14F-4D97-AF65-F5344CB8AC3E}">
        <p14:creationId xmlns:p14="http://schemas.microsoft.com/office/powerpoint/2010/main" val="1764709635"/>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strVal val="#ppt_w*0.70"/>
                                          </p:val>
                                        </p:tav>
                                        <p:tav tm="100000">
                                          <p:val>
                                            <p:strVal val="#ppt_w"/>
                                          </p:val>
                                        </p:tav>
                                      </p:tavLst>
                                    </p:anim>
                                    <p:anim calcmode="lin" valueType="num">
                                      <p:cBhvr>
                                        <p:cTn id="8" dur="2500" fill="hold"/>
                                        <p:tgtEl>
                                          <p:spTgt spid="3"/>
                                        </p:tgtEl>
                                        <p:attrNameLst>
                                          <p:attrName>ppt_h</p:attrName>
                                        </p:attrNameLst>
                                      </p:cBhvr>
                                      <p:tavLst>
                                        <p:tav tm="0">
                                          <p:val>
                                            <p:strVal val="#ppt_h"/>
                                          </p:val>
                                        </p:tav>
                                        <p:tav tm="100000">
                                          <p:val>
                                            <p:strVal val="#ppt_h"/>
                                          </p:val>
                                        </p:tav>
                                      </p:tavLst>
                                    </p:anim>
                                    <p:animEffect transition="in" filter="fade">
                                      <p:cBhvr>
                                        <p:cTn id="9"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ucienne\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742837" cy="60497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00892" y="4843784"/>
            <a:ext cx="9263900" cy="1205968"/>
          </a:xfrm>
          <a:prstGeom prst="rect">
            <a:avLst/>
          </a:prstGeom>
        </p:spPr>
        <p:txBody>
          <a:bodyPr wrap="square" lIns="93689" tIns="46845" rIns="93689" bIns="46845">
            <a:spAutoFit/>
          </a:bodyPr>
          <a:lstStyle/>
          <a:p>
            <a:pPr algn="just"/>
            <a:r>
              <a:rPr lang="fr-FR" sz="14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On remarque immédiatement l'Eglise du Dôme recouverte de feuille d'or, conçue par J. </a:t>
            </a:r>
            <a:r>
              <a:rPr lang="fr-FR" sz="1400" b="1" dirty="0" err="1">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Hardouin</a:t>
            </a:r>
            <a:r>
              <a:rPr lang="fr-FR" sz="14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 Mansart (1706). Photos paris 360. Mais ce n'est que la pépite d'un énorme ensemble, qui attire à la fois le palais, le couvent ou la caserne. Invalides hôtel. Initialement, le bâtiment a reçu les anciens soldats et les blessés à la retraite. Il a reçu jusqu'à 4000 détenus. Panorama dynamique </a:t>
            </a:r>
            <a:r>
              <a:rPr lang="fr-FR" sz="1400" b="1" dirty="0" err="1">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quicktime</a:t>
            </a:r>
            <a:r>
              <a:rPr lang="fr-FR" sz="14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 </a:t>
            </a:r>
            <a:r>
              <a:rPr lang="fr-FR" sz="1400" b="1" dirty="0" err="1">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vr</a:t>
            </a:r>
            <a:r>
              <a:rPr lang="fr-FR" sz="14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 paris. Maintenant, plusieurs musées partagent les différents bâtiments et deux églises. Paris monuments, invalides photo. Déjà mentionné, l'Eglise du Dôme qui abrite les tombeaux des soldats dont l'illustre empereur Napoléon I et l'Église de Saint-Louis, église des soldats, décorés de drapeaux faits à l'ennemi. "</a:t>
            </a:r>
          </a:p>
        </p:txBody>
      </p:sp>
    </p:spTree>
    <p:extLst>
      <p:ext uri="{BB962C8B-B14F-4D97-AF65-F5344CB8AC3E}">
        <p14:creationId xmlns:p14="http://schemas.microsoft.com/office/powerpoint/2010/main" val="1349611359"/>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lucienne\Desktop\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844" y="-109349"/>
            <a:ext cx="12023520" cy="63306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24273" y="4653990"/>
            <a:ext cx="10028956" cy="1364648"/>
          </a:xfrm>
          <a:prstGeom prst="rect">
            <a:avLst/>
          </a:prstGeom>
        </p:spPr>
        <p:txBody>
          <a:bodyPr wrap="square" lIns="93689" tIns="46845" rIns="93689" bIns="46845">
            <a:spAutoFit/>
          </a:bodyPr>
          <a:lstStyle/>
          <a:p>
            <a:r>
              <a:rPr lang="fr-FR" sz="1600" dirty="0">
                <a:latin typeface="Angsana New" panose="02020603050405020304" pitchFamily="18" charset="-34"/>
                <a:cs typeface="Angsana New" panose="02020603050405020304" pitchFamily="18" charset="-34"/>
              </a:rPr>
              <a:t>Le village de Montmartre rattaché à la grande ville en 1859 a gardé un aspect champêtre très caractéristique. photo de paris 360 </a:t>
            </a:r>
            <a:r>
              <a:rPr lang="fr-FR" sz="1600" dirty="0" err="1">
                <a:latin typeface="Angsana New" panose="02020603050405020304" pitchFamily="18" charset="-34"/>
                <a:cs typeface="Angsana New" panose="02020603050405020304" pitchFamily="18" charset="-34"/>
              </a:rPr>
              <a:t>degres</a:t>
            </a:r>
            <a:r>
              <a:rPr lang="fr-FR" sz="1600" dirty="0">
                <a:latin typeface="Angsana New" panose="02020603050405020304" pitchFamily="18" charset="-34"/>
                <a:cs typeface="Angsana New" panose="02020603050405020304" pitchFamily="18" charset="-34"/>
              </a:rPr>
              <a:t>. Petites rues pavées, escaliers, maisons basses, jardins, vignes. Le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de Montmartre est la Place du Tertre où se retrouvent peintres et musiciens. visite virtuelle de paris. Jusqu'au 18e siècle se dressaient une douzaine de moulins qui alimentaient Paris en farine. Il en reste deux dont le célèbre Moulin de la Galette, transformé en bal populaire du 19e siècle. Photo nuit paris </a:t>
            </a:r>
            <a:r>
              <a:rPr lang="fr-FR" sz="1600" dirty="0" err="1">
                <a:latin typeface="Angsana New" panose="02020603050405020304" pitchFamily="18" charset="-34"/>
                <a:cs typeface="Angsana New" panose="02020603050405020304" pitchFamily="18" charset="-34"/>
              </a:rPr>
              <a:t>montmartre</a:t>
            </a:r>
            <a:r>
              <a:rPr lang="fr-FR" sz="1600" dirty="0">
                <a:latin typeface="Angsana New" panose="02020603050405020304" pitchFamily="18" charset="-34"/>
                <a:cs typeface="Angsana New" panose="02020603050405020304" pitchFamily="18" charset="-34"/>
              </a:rPr>
              <a:t>. Quant au « Moulin Rouge », haut lieu du quartier de Pigalle il n'a jamais moulu. Sa revue entretient la réputation des dîners-spectacles et music- hall parisiens.</a:t>
            </a:r>
          </a:p>
          <a:p>
            <a:r>
              <a:rPr lang="fr-FR" sz="1600" dirty="0">
                <a:latin typeface="Angsana New" panose="02020603050405020304" pitchFamily="18" charset="-34"/>
                <a:cs typeface="Angsana New" panose="02020603050405020304" pitchFamily="18" charset="-34"/>
              </a:rPr>
              <a:t> </a:t>
            </a:r>
          </a:p>
        </p:txBody>
      </p:sp>
    </p:spTree>
    <p:extLst>
      <p:ext uri="{BB962C8B-B14F-4D97-AF65-F5344CB8AC3E}">
        <p14:creationId xmlns:p14="http://schemas.microsoft.com/office/powerpoint/2010/main" val="3115429518"/>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Users\lucienne\Desktop\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711" y="20905"/>
            <a:ext cx="11025114" cy="591952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6624" y="4475101"/>
            <a:ext cx="10253229" cy="1110760"/>
          </a:xfrm>
          <a:prstGeom prst="rect">
            <a:avLst/>
          </a:prstGeom>
        </p:spPr>
        <p:txBody>
          <a:bodyPr wrap="square" lIns="93689" tIns="46845" rIns="93689" bIns="46845">
            <a:spAutoFit/>
          </a:bodyPr>
          <a:lstStyle/>
          <a:p>
            <a:r>
              <a:rPr lang="fr-FR" sz="1600" dirty="0">
                <a:latin typeface="Angsana New" panose="02020603050405020304" pitchFamily="18" charset="-34"/>
                <a:cs typeface="Angsana New" panose="02020603050405020304" pitchFamily="18" charset="-34"/>
              </a:rPr>
              <a:t>On remarque de suite l'Eglise du Dôme recouverte de feuilles d'or, </a:t>
            </a:r>
            <a:r>
              <a:rPr lang="fr-FR" sz="1600" dirty="0" err="1">
                <a:latin typeface="Angsana New" panose="02020603050405020304" pitchFamily="18" charset="-34"/>
                <a:cs typeface="Angsana New" panose="02020603050405020304" pitchFamily="18" charset="-34"/>
              </a:rPr>
              <a:t>oeuvre</a:t>
            </a:r>
            <a:r>
              <a:rPr lang="fr-FR" sz="1600" dirty="0">
                <a:latin typeface="Angsana New" panose="02020603050405020304" pitchFamily="18" charset="-34"/>
                <a:cs typeface="Angsana New" panose="02020603050405020304" pitchFamily="18" charset="-34"/>
              </a:rPr>
              <a:t> de J. </a:t>
            </a:r>
            <a:r>
              <a:rPr lang="fr-FR" sz="1600" dirty="0" err="1">
                <a:latin typeface="Angsana New" panose="02020603050405020304" pitchFamily="18" charset="-34"/>
                <a:cs typeface="Angsana New" panose="02020603050405020304" pitchFamily="18" charset="-34"/>
              </a:rPr>
              <a:t>Hardouin</a:t>
            </a:r>
            <a:r>
              <a:rPr lang="fr-FR" sz="1600" dirty="0">
                <a:latin typeface="Angsana New" panose="02020603050405020304" pitchFamily="18" charset="-34"/>
                <a:cs typeface="Angsana New" panose="02020603050405020304" pitchFamily="18" charset="-34"/>
              </a:rPr>
              <a:t> Mansart (1706). photo de paris 360. Mais ce n'est que la pépite d'un énorme ensemble qui tient à la fois du palais, du couvent ou de la caserne. monuments de paris, photo invalides. Initialement l'édifice recevait les anciens soldats blessés et à la retraite. </a:t>
            </a:r>
            <a:r>
              <a:rPr lang="fr-FR" sz="1600" dirty="0" err="1">
                <a:latin typeface="Angsana New" panose="02020603050405020304" pitchFamily="18" charset="-34"/>
                <a:cs typeface="Angsana New" panose="02020603050405020304" pitchFamily="18" charset="-34"/>
              </a:rPr>
              <a:t>Hotel</a:t>
            </a:r>
            <a:r>
              <a:rPr lang="fr-FR" sz="1600" dirty="0">
                <a:latin typeface="Angsana New" panose="02020603050405020304" pitchFamily="18" charset="-34"/>
                <a:cs typeface="Angsana New" panose="02020603050405020304" pitchFamily="18" charset="-34"/>
              </a:rPr>
              <a:t> des invalides. Il hébergea jusqu'à 4000 pensionnaires. Maintenant plusieurs musées se partagent les différents bâtiments et deux églises. panorama dynamique </a:t>
            </a:r>
            <a:r>
              <a:rPr lang="fr-FR" sz="1600" dirty="0" err="1">
                <a:latin typeface="Angsana New" panose="02020603050405020304" pitchFamily="18" charset="-34"/>
                <a:cs typeface="Angsana New" panose="02020603050405020304" pitchFamily="18" charset="-34"/>
              </a:rPr>
              <a:t>quicktime</a:t>
            </a:r>
            <a:r>
              <a:rPr lang="fr-FR" sz="1600" dirty="0">
                <a:latin typeface="Angsana New" panose="02020603050405020304" pitchFamily="18" charset="-34"/>
                <a:cs typeface="Angsana New" panose="02020603050405020304" pitchFamily="18" charset="-34"/>
              </a:rPr>
              <a:t> </a:t>
            </a:r>
            <a:r>
              <a:rPr lang="fr-FR" sz="1600" dirty="0" err="1">
                <a:latin typeface="Angsana New" panose="02020603050405020304" pitchFamily="18" charset="-34"/>
                <a:cs typeface="Angsana New" panose="02020603050405020304" pitchFamily="18" charset="-34"/>
              </a:rPr>
              <a:t>vr</a:t>
            </a:r>
            <a:r>
              <a:rPr lang="fr-FR" sz="1600" dirty="0">
                <a:latin typeface="Angsana New" panose="02020603050405020304" pitchFamily="18" charset="-34"/>
                <a:cs typeface="Angsana New" panose="02020603050405020304" pitchFamily="18" charset="-34"/>
              </a:rPr>
              <a:t> paris. Déjà citée, l'Eglise du Dôme qui accueille les tombeaux de militaires illustres dont l'Empereur Napoléon Ier, et l'Eglise St-Louis, église des soldats, décorée de drapeaux (pris à l'ennemi).</a:t>
            </a:r>
          </a:p>
        </p:txBody>
      </p:sp>
    </p:spTree>
    <p:extLst>
      <p:ext uri="{BB962C8B-B14F-4D97-AF65-F5344CB8AC3E}">
        <p14:creationId xmlns:p14="http://schemas.microsoft.com/office/powerpoint/2010/main" val="2728570821"/>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ucienne\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263" y="0"/>
            <a:ext cx="11589439" cy="61532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8200" y="4467183"/>
            <a:ext cx="9736082" cy="1367972"/>
          </a:xfrm>
          <a:prstGeom prst="rect">
            <a:avLst/>
          </a:prstGeom>
        </p:spPr>
        <p:txBody>
          <a:bodyPr wrap="square" lIns="96959" tIns="48480" rIns="96959" bIns="48480">
            <a:spAutoFit/>
          </a:bodyPr>
          <a:lstStyle/>
          <a:p>
            <a:pPr algn="just"/>
            <a:r>
              <a:rPr lang="fr-FR" sz="1400" dirty="0">
                <a:latin typeface="Angsana New" panose="02020603050405020304" pitchFamily="18" charset="-34"/>
                <a:cs typeface="Angsana New" panose="02020603050405020304" pitchFamily="18" charset="-34"/>
              </a:rPr>
              <a:t>« </a:t>
            </a:r>
            <a:r>
              <a:rPr lang="fr-FR" sz="1600" dirty="0">
                <a:latin typeface="Angsana New" panose="02020603050405020304" pitchFamily="18" charset="-34"/>
                <a:cs typeface="Angsana New" panose="02020603050405020304" pitchFamily="18" charset="-34"/>
              </a:rPr>
              <a:t>La Cathédrale »,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de la Cité,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de la Ville, </a:t>
            </a:r>
            <a:r>
              <a:rPr lang="fr-FR" sz="1600" dirty="0" err="1">
                <a:latin typeface="Angsana New" panose="02020603050405020304" pitchFamily="18" charset="-34"/>
                <a:cs typeface="Angsana New" panose="02020603050405020304" pitchFamily="18" charset="-34"/>
              </a:rPr>
              <a:t>Coeur</a:t>
            </a:r>
            <a:r>
              <a:rPr lang="fr-FR" sz="1600" dirty="0">
                <a:latin typeface="Angsana New" panose="02020603050405020304" pitchFamily="18" charset="-34"/>
                <a:cs typeface="Angsana New" panose="02020603050405020304" pitchFamily="18" charset="-34"/>
              </a:rPr>
              <a:t> de la France. photos panoramiques de paris. Construite sur l'île de la Cité, formée par deux bras de la Seine. Antique Lutèce ? les archéologues en débattent encore malgré tous les vestiges mis à jour lors des recherches sous le parvis. Photo 360 notre dame paris sous la neige. Commencée en 1160 par l'évêque Maurice de Sully, achevée en 1300, elle fut le théâtre de bien d'évènements politiques et religieux. Elle résista aux guerres, aux restaurations, aux révolutions. Panorama immersif paris. Une petite plaque de bronze scellée au centre du parvis symbolise le point de départ de toutes les distances kilométriques de France. Photo panoramique de Paris à 360.</a:t>
            </a:r>
          </a:p>
        </p:txBody>
      </p:sp>
    </p:spTree>
    <p:extLst>
      <p:ext uri="{BB962C8B-B14F-4D97-AF65-F5344CB8AC3E}">
        <p14:creationId xmlns:p14="http://schemas.microsoft.com/office/powerpoint/2010/main" val="1472663370"/>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lucienne\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55" y="-106884"/>
            <a:ext cx="11056228" cy="604731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8204" y="4633514"/>
            <a:ext cx="9983610" cy="1114084"/>
          </a:xfrm>
          <a:prstGeom prst="rect">
            <a:avLst/>
          </a:prstGeom>
        </p:spPr>
        <p:txBody>
          <a:bodyPr wrap="square" lIns="96959" tIns="48480" rIns="96959" bIns="48480">
            <a:spAutoFit/>
          </a:bodyPr>
          <a:lstStyle/>
          <a:p>
            <a:r>
              <a:rPr lang="fr-FR" sz="1600" dirty="0">
                <a:latin typeface="Angsana New" panose="02020603050405020304" pitchFamily="18" charset="-34"/>
                <a:cs typeface="Angsana New" panose="02020603050405020304" pitchFamily="18" charset="-34"/>
              </a:rPr>
              <a:t>Une des plus belles et plus grandes places de Paris. Elle reçut ce nom après la révolution de 1789 en signe d'apaisement car, en ce lieu, était dressée la redoutable guillotine. Au centre l'Obélisque de Louxor, 33 siècles d'existence. photo de paris 360. C est le plus grand cadran solaire du monde. Les fontaines rappellent celles de la Place St-Pierre à Rome et 8 statues représentant les principales villes de France surmontent les socles disposés autour de la Place. place concorde de nuit java paris. Enfin, en perspective, les hôtels de la Marine et de Crillon, de style Louis XV, complètent l'ensemble. visite virtuelle monuments de paris.</a:t>
            </a:r>
          </a:p>
        </p:txBody>
      </p:sp>
    </p:spTree>
    <p:extLst>
      <p:ext uri="{BB962C8B-B14F-4D97-AF65-F5344CB8AC3E}">
        <p14:creationId xmlns:p14="http://schemas.microsoft.com/office/powerpoint/2010/main" val="654620471"/>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lucienne\Desktop\Imag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475" y="-198140"/>
            <a:ext cx="11191875" cy="613856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02246" y="4122340"/>
            <a:ext cx="9433048" cy="1323439"/>
          </a:xfrm>
          <a:prstGeom prst="rect">
            <a:avLst/>
          </a:prstGeom>
        </p:spPr>
        <p:txBody>
          <a:bodyPr wrap="square">
            <a:spAutoFit/>
          </a:bodyPr>
          <a:lstStyle/>
          <a:p>
            <a:pPr algn="just"/>
            <a:r>
              <a:rPr lang="fr-FR" sz="1600" dirty="0">
                <a:latin typeface="Angsana New" panose="02020603050405020304" pitchFamily="18" charset="-34"/>
                <a:cs typeface="Angsana New" panose="02020603050405020304" pitchFamily="18" charset="-34"/>
              </a:rPr>
              <a:t>Le Rose Garden à Bagatelle, dans le Parc de Bagatelle à Paris (Bois de Boulogne) est l'un des plus grands jardins de roses et le plus ancien de France. Initié et géré par la Ville de Paris, il a été créé en 1905 par l'architecte paysagiste Jean Claude Nicolas Forestier (1861-1930). Chaque année, en juin, elle a tenu une compétition internationale de nouvelles roses. Parc de Bagatelle photo 360 Paris</a:t>
            </a:r>
          </a:p>
          <a:p>
            <a:r>
              <a:rPr lang="fr-FR" sz="1600" dirty="0">
                <a:latin typeface="Angsana New" panose="02020603050405020304" pitchFamily="18" charset="-34"/>
                <a:cs typeface="Angsana New" panose="02020603050405020304" pitchFamily="18" charset="-34"/>
              </a:rPr>
              <a:t>Cette rose est l'une des cinq collections de roses, en France, intitulée "collection nationale" par le conservatoire de collections de plantes spécialisées.</a:t>
            </a:r>
          </a:p>
          <a:p>
            <a:r>
              <a:rPr lang="fr-FR" sz="1600" dirty="0">
                <a:latin typeface="Angsana New" panose="02020603050405020304" pitchFamily="18" charset="-34"/>
                <a:cs typeface="Angsana New" panose="02020603050405020304" pitchFamily="18" charset="-34"/>
              </a:rPr>
              <a:t>Le Rose Garden à Bagatelle compte environ 9500 plantes représentant environ 1100 variétés de rose.</a:t>
            </a:r>
          </a:p>
        </p:txBody>
      </p:sp>
    </p:spTree>
    <p:extLst>
      <p:ext uri="{BB962C8B-B14F-4D97-AF65-F5344CB8AC3E}">
        <p14:creationId xmlns:p14="http://schemas.microsoft.com/office/powerpoint/2010/main" val="2315647496"/>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Session Admistrateur\Desktop\Image1 (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048"/>
            <a:ext cx="10477499" cy="6130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lucienne\Desktop\Image62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154" y="392104"/>
            <a:ext cx="1446113" cy="14081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011796" y="492568"/>
            <a:ext cx="6197287" cy="1447312"/>
          </a:xfrm>
          <a:prstGeom prst="rect">
            <a:avLst/>
          </a:prstGeom>
        </p:spPr>
        <p:txBody>
          <a:bodyPr wrap="square" lIns="96959" tIns="48480" rIns="96959" bIns="48480">
            <a:spAutoFit/>
          </a:bodyPr>
          <a:lstStyle/>
          <a:p>
            <a:r>
              <a:rPr lang="fr-FR" dirty="0">
                <a:latin typeface="Angsana New" panose="02020603050405020304" pitchFamily="18" charset="-34"/>
                <a:cs typeface="Angsana New" panose="02020603050405020304" pitchFamily="18" charset="-34"/>
              </a:rPr>
              <a:t>MES CREATIONS - </a:t>
            </a:r>
            <a:r>
              <a:rPr lang="fr-FR" dirty="0" err="1">
                <a:latin typeface="Angsana New" panose="02020603050405020304" pitchFamily="18" charset="-34"/>
                <a:cs typeface="Angsana New" panose="02020603050405020304" pitchFamily="18" charset="-34"/>
              </a:rPr>
              <a:t>Akia</a:t>
            </a:r>
            <a:endParaRPr lang="fr-FR" dirty="0">
              <a:latin typeface="Angsana New" panose="02020603050405020304" pitchFamily="18" charset="-34"/>
              <a:cs typeface="Angsana New" panose="02020603050405020304" pitchFamily="18" charset="-34"/>
            </a:endParaRPr>
          </a:p>
          <a:p>
            <a:r>
              <a:rPr lang="fr-FR" dirty="0">
                <a:latin typeface="Angsana New" panose="02020603050405020304" pitchFamily="18" charset="-34"/>
                <a:cs typeface="Angsana New" panose="02020603050405020304" pitchFamily="18" charset="-34"/>
                <a:hlinkClick r:id="rId4"/>
              </a:rPr>
              <a:t>http://</a:t>
            </a:r>
            <a:r>
              <a:rPr lang="fr-FR" dirty="0" smtClean="0">
                <a:latin typeface="Angsana New" panose="02020603050405020304" pitchFamily="18" charset="-34"/>
                <a:cs typeface="Angsana New" panose="02020603050405020304" pitchFamily="18" charset="-34"/>
                <a:hlinkClick r:id="rId4"/>
              </a:rPr>
              <a:t>akia.eklablog.fr/mes-creations-c29242728</a:t>
            </a:r>
            <a:endParaRPr lang="fr-FR" dirty="0" smtClean="0">
              <a:latin typeface="Angsana New" panose="02020603050405020304" pitchFamily="18" charset="-34"/>
              <a:cs typeface="Angsana New" panose="02020603050405020304" pitchFamily="18" charset="-34"/>
            </a:endParaRPr>
          </a:p>
          <a:p>
            <a:r>
              <a:rPr lang="fr-FR" dirty="0" err="1">
                <a:latin typeface="Angsana New" panose="02020603050405020304" pitchFamily="18" charset="-34"/>
                <a:cs typeface="Angsana New" panose="02020603050405020304" pitchFamily="18" charset="-34"/>
              </a:rPr>
              <a:t>Akia</a:t>
            </a:r>
            <a:endParaRPr lang="fr-FR" dirty="0">
              <a:latin typeface="Angsana New" panose="02020603050405020304" pitchFamily="18" charset="-34"/>
              <a:cs typeface="Angsana New" panose="02020603050405020304" pitchFamily="18" charset="-34"/>
            </a:endParaRPr>
          </a:p>
          <a:p>
            <a:r>
              <a:rPr lang="fr-FR" dirty="0">
                <a:latin typeface="Angsana New" panose="02020603050405020304" pitchFamily="18" charset="-34"/>
                <a:cs typeface="Angsana New" panose="02020603050405020304" pitchFamily="18" charset="-34"/>
                <a:hlinkClick r:id="rId5"/>
              </a:rPr>
              <a:t>http://</a:t>
            </a:r>
            <a:r>
              <a:rPr lang="fr-FR" dirty="0" smtClean="0">
                <a:latin typeface="Angsana New" panose="02020603050405020304" pitchFamily="18" charset="-34"/>
                <a:cs typeface="Angsana New" panose="02020603050405020304" pitchFamily="18" charset="-34"/>
                <a:hlinkClick r:id="rId5"/>
              </a:rPr>
              <a:t>www.ppsmania.fr/author/akia</a:t>
            </a:r>
            <a:endParaRPr lang="fr-FR" dirty="0" smtClean="0">
              <a:latin typeface="Angsana New" panose="02020603050405020304" pitchFamily="18" charset="-34"/>
              <a:cs typeface="Angsana New" panose="02020603050405020304" pitchFamily="18" charset="-34"/>
            </a:endParaRPr>
          </a:p>
          <a:p>
            <a:endParaRPr lang="fr-FR"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633267248"/>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Thème14</Template>
  <TotalTime>891</TotalTime>
  <Words>1154</Words>
  <Application>Microsoft Office PowerPoint</Application>
  <PresentationFormat>Personnalisé</PresentationFormat>
  <Paragraphs>30</Paragraphs>
  <Slides>18</Slides>
  <Notes>0</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Thème14</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lucienne</cp:lastModifiedBy>
  <cp:revision>239</cp:revision>
  <dcterms:created xsi:type="dcterms:W3CDTF">2013-07-09T09:39:19Z</dcterms:created>
  <dcterms:modified xsi:type="dcterms:W3CDTF">2017-08-15T14:11:23Z</dcterms:modified>
</cp:coreProperties>
</file>