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51"/>
  </p:notesMasterIdLst>
  <p:handoutMasterIdLst>
    <p:handoutMasterId r:id="rId52"/>
  </p:handoutMasterIdLst>
  <p:sldIdLst>
    <p:sldId id="256" r:id="rId3"/>
    <p:sldId id="379" r:id="rId4"/>
    <p:sldId id="384" r:id="rId5"/>
    <p:sldId id="413" r:id="rId6"/>
    <p:sldId id="331" r:id="rId7"/>
    <p:sldId id="397" r:id="rId8"/>
    <p:sldId id="349" r:id="rId9"/>
    <p:sldId id="338" r:id="rId10"/>
    <p:sldId id="337" r:id="rId11"/>
    <p:sldId id="409" r:id="rId12"/>
    <p:sldId id="367" r:id="rId13"/>
    <p:sldId id="362" r:id="rId14"/>
    <p:sldId id="400" r:id="rId15"/>
    <p:sldId id="333" r:id="rId16"/>
    <p:sldId id="347" r:id="rId17"/>
    <p:sldId id="395" r:id="rId18"/>
    <p:sldId id="387" r:id="rId19"/>
    <p:sldId id="355" r:id="rId20"/>
    <p:sldId id="356" r:id="rId21"/>
    <p:sldId id="339" r:id="rId22"/>
    <p:sldId id="348" r:id="rId23"/>
    <p:sldId id="354" r:id="rId24"/>
    <p:sldId id="352" r:id="rId25"/>
    <p:sldId id="357" r:id="rId26"/>
    <p:sldId id="412" r:id="rId27"/>
    <p:sldId id="336" r:id="rId28"/>
    <p:sldId id="340" r:id="rId29"/>
    <p:sldId id="343" r:id="rId30"/>
    <p:sldId id="346" r:id="rId31"/>
    <p:sldId id="345" r:id="rId32"/>
    <p:sldId id="353" r:id="rId33"/>
    <p:sldId id="358" r:id="rId34"/>
    <p:sldId id="403" r:id="rId35"/>
    <p:sldId id="371" r:id="rId36"/>
    <p:sldId id="372" r:id="rId37"/>
    <p:sldId id="359" r:id="rId38"/>
    <p:sldId id="361" r:id="rId39"/>
    <p:sldId id="414" r:id="rId40"/>
    <p:sldId id="411" r:id="rId41"/>
    <p:sldId id="375" r:id="rId42"/>
    <p:sldId id="391" r:id="rId43"/>
    <p:sldId id="390" r:id="rId44"/>
    <p:sldId id="399" r:id="rId45"/>
    <p:sldId id="396" r:id="rId46"/>
    <p:sldId id="394" r:id="rId47"/>
    <p:sldId id="393" r:id="rId48"/>
    <p:sldId id="259" r:id="rId49"/>
    <p:sldId id="415" r:id="rId5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Castanet" pitchFamily="2" charset="0"/>
      <p:regular r:id="rId57"/>
    </p:embeddedFont>
    <p:embeddedFont>
      <p:font typeface="Andalus" panose="02020603050405020304" pitchFamily="18" charset="-78"/>
      <p:regular r:id="rId58"/>
    </p:embeddedFont>
    <p:embeddedFont>
      <p:font typeface="Pristina" panose="03060402040406080204" pitchFamily="66" charset="0"/>
      <p:regular r:id="rId59"/>
    </p:embeddedFont>
    <p:embeddedFont>
      <p:font typeface="MS Gothic" panose="020B0609070205080204" pitchFamily="49" charset="-128"/>
      <p:regular r:id="rId60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1JrzFBK5s1gY1Cx6uGDAQ==" hashData="mMuQfMB4Uxo6bRXwdP1xvKwxJ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90" d="100"/>
          <a:sy n="90" d="100"/>
        </p:scale>
        <p:origin x="-4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handoutMaster" Target="handoutMasters/handoutMaster1.xml"/><Relationship Id="rId60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1. 8. 2016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6158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1. 8. 2016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1. 8. 2016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7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17F92E3-82AF-4F21-9105-7A250AB77B51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70CFFECC-951E-454A-8408-E397DEA9A8C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37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41FC225-62A0-4C22-A5F0-73809C84D130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9E0E4AA-71AA-4E43-AA01-2C0DA0EF880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696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6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7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F201739-724B-4988-9B3A-DDB75A4264F4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7C842BF3-66FB-4503-9D31-DCD50E40534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219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0E98AA09-F1F9-454E-8E9D-A10C64712E97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DFD94FC3-EB31-4222-8E20-DBE9A5CB289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175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63" indent="0">
              <a:buNone/>
              <a:defRPr sz="2000" b="1"/>
            </a:lvl2pPr>
            <a:lvl3pPr marL="913926" indent="0">
              <a:buNone/>
              <a:defRPr sz="1800" b="1"/>
            </a:lvl3pPr>
            <a:lvl4pPr marL="1370890" indent="0">
              <a:buNone/>
              <a:defRPr sz="1600" b="1"/>
            </a:lvl4pPr>
            <a:lvl5pPr marL="1827852" indent="0">
              <a:buNone/>
              <a:defRPr sz="1600" b="1"/>
            </a:lvl5pPr>
            <a:lvl6pPr marL="2284815" indent="0">
              <a:buNone/>
              <a:defRPr sz="1600" b="1"/>
            </a:lvl6pPr>
            <a:lvl7pPr marL="2741778" indent="0">
              <a:buNone/>
              <a:defRPr sz="1600" b="1"/>
            </a:lvl7pPr>
            <a:lvl8pPr marL="3198740" indent="0">
              <a:buNone/>
              <a:defRPr sz="1600" b="1"/>
            </a:lvl8pPr>
            <a:lvl9pPr marL="3655704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63" indent="0">
              <a:buNone/>
              <a:defRPr sz="2000" b="1"/>
            </a:lvl2pPr>
            <a:lvl3pPr marL="913926" indent="0">
              <a:buNone/>
              <a:defRPr sz="1800" b="1"/>
            </a:lvl3pPr>
            <a:lvl4pPr marL="1370890" indent="0">
              <a:buNone/>
              <a:defRPr sz="1600" b="1"/>
            </a:lvl4pPr>
            <a:lvl5pPr marL="1827852" indent="0">
              <a:buNone/>
              <a:defRPr sz="1600" b="1"/>
            </a:lvl5pPr>
            <a:lvl6pPr marL="2284815" indent="0">
              <a:buNone/>
              <a:defRPr sz="1600" b="1"/>
            </a:lvl6pPr>
            <a:lvl7pPr marL="2741778" indent="0">
              <a:buNone/>
              <a:defRPr sz="1600" b="1"/>
            </a:lvl7pPr>
            <a:lvl8pPr marL="3198740" indent="0">
              <a:buNone/>
              <a:defRPr sz="1600" b="1"/>
            </a:lvl8pPr>
            <a:lvl9pPr marL="3655704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B6D7A574-F396-4FA5-A999-38DED0E4E878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1100A186-F1EB-44C8-BC02-2BD6845158F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3244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4F3DB02C-4A5E-49FB-9DA9-2548A315DAB6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C0C0682D-3DE6-4738-874A-DE7BDDA04AD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4939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DEC5F73D-1515-4D4A-8FC7-4F37E5CEBF9F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450384EA-87B3-4894-A2A6-E645E55B5F1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4" y="27305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963" indent="0">
              <a:buNone/>
              <a:defRPr sz="1200"/>
            </a:lvl2pPr>
            <a:lvl3pPr marL="913926" indent="0">
              <a:buNone/>
              <a:defRPr sz="1000"/>
            </a:lvl3pPr>
            <a:lvl4pPr marL="1370890" indent="0">
              <a:buNone/>
              <a:defRPr sz="900"/>
            </a:lvl4pPr>
            <a:lvl5pPr marL="1827852" indent="0">
              <a:buNone/>
              <a:defRPr sz="900"/>
            </a:lvl5pPr>
            <a:lvl6pPr marL="2284815" indent="0">
              <a:buNone/>
              <a:defRPr sz="900"/>
            </a:lvl6pPr>
            <a:lvl7pPr marL="2741778" indent="0">
              <a:buNone/>
              <a:defRPr sz="900"/>
            </a:lvl7pPr>
            <a:lvl8pPr marL="3198740" indent="0">
              <a:buNone/>
              <a:defRPr sz="900"/>
            </a:lvl8pPr>
            <a:lvl9pPr marL="3655704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20310605-030E-4F58-A7EA-3279BF843532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3EE00FA-005E-4FE6-B22C-0768273A735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9813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63" indent="0">
              <a:buNone/>
              <a:defRPr sz="2800"/>
            </a:lvl2pPr>
            <a:lvl3pPr marL="913926" indent="0">
              <a:buNone/>
              <a:defRPr sz="2400"/>
            </a:lvl3pPr>
            <a:lvl4pPr marL="1370890" indent="0">
              <a:buNone/>
              <a:defRPr sz="2000"/>
            </a:lvl4pPr>
            <a:lvl5pPr marL="1827852" indent="0">
              <a:buNone/>
              <a:defRPr sz="2000"/>
            </a:lvl5pPr>
            <a:lvl6pPr marL="2284815" indent="0">
              <a:buNone/>
              <a:defRPr sz="2000"/>
            </a:lvl6pPr>
            <a:lvl7pPr marL="2741778" indent="0">
              <a:buNone/>
              <a:defRPr sz="2000"/>
            </a:lvl7pPr>
            <a:lvl8pPr marL="3198740" indent="0">
              <a:buNone/>
              <a:defRPr sz="2000"/>
            </a:lvl8pPr>
            <a:lvl9pPr marL="3655704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963" indent="0">
              <a:buNone/>
              <a:defRPr sz="1200"/>
            </a:lvl2pPr>
            <a:lvl3pPr marL="913926" indent="0">
              <a:buNone/>
              <a:defRPr sz="1000"/>
            </a:lvl3pPr>
            <a:lvl4pPr marL="1370890" indent="0">
              <a:buNone/>
              <a:defRPr sz="900"/>
            </a:lvl4pPr>
            <a:lvl5pPr marL="1827852" indent="0">
              <a:buNone/>
              <a:defRPr sz="900"/>
            </a:lvl5pPr>
            <a:lvl6pPr marL="2284815" indent="0">
              <a:buNone/>
              <a:defRPr sz="900"/>
            </a:lvl6pPr>
            <a:lvl7pPr marL="2741778" indent="0">
              <a:buNone/>
              <a:defRPr sz="900"/>
            </a:lvl7pPr>
            <a:lvl8pPr marL="3198740" indent="0">
              <a:buNone/>
              <a:defRPr sz="900"/>
            </a:lvl8pPr>
            <a:lvl9pPr marL="3655704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61AB1CA-9CA2-4E6B-BC4C-AA06FCCC0F2D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C23FD471-C48F-490B-B1AA-45772C6FAE3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3473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1BE32794-AEAF-4E50-A20F-2DBD06181218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8A5A1DBA-339F-4F03-A646-DD7D2619E1E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20089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3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24D0FA9-6955-46BF-8EF5-6FDE5BD53D1E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2996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8CC90D57-29D3-43E9-AF17-8D3171FAC18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166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6480" y="275070"/>
            <a:ext cx="8231040" cy="1142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0" tIns="45697" rIns="91390" bIns="456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8195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6480" y="1600008"/>
            <a:ext cx="8231040" cy="452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0" tIns="45697" rIns="91390" bIns="456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481" y="6356827"/>
            <a:ext cx="2134080" cy="364359"/>
          </a:xfrm>
          <a:prstGeom prst="rect">
            <a:avLst/>
          </a:prstGeom>
        </p:spPr>
        <p:txBody>
          <a:bodyPr vert="horz" lIns="91390" tIns="45697" rIns="91390" bIns="45697" rtlCol="0" anchor="ctr"/>
          <a:lstStyle>
            <a:lvl1pPr algn="l" defTabSz="829108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895D26F-89F9-458D-9914-3190B9CCB040}" type="datetimeFigureOut">
              <a:rPr lang="fr-FR"/>
              <a:pPr>
                <a:defRPr/>
              </a:pPr>
              <a:t>01/08/2016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00" y="6356827"/>
            <a:ext cx="2894400" cy="364359"/>
          </a:xfrm>
          <a:prstGeom prst="rect">
            <a:avLst/>
          </a:prstGeom>
        </p:spPr>
        <p:txBody>
          <a:bodyPr vert="horz" lIns="91390" tIns="45697" rIns="91390" bIns="45697" rtlCol="0" anchor="ctr"/>
          <a:lstStyle>
            <a:lvl1pPr algn="ctr" defTabSz="829108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41" y="6356827"/>
            <a:ext cx="2134080" cy="364359"/>
          </a:xfrm>
          <a:prstGeom prst="rect">
            <a:avLst/>
          </a:prstGeom>
        </p:spPr>
        <p:txBody>
          <a:bodyPr vert="horz" lIns="91390" tIns="45697" rIns="91390" bIns="45697" rtlCol="0" anchor="ctr"/>
          <a:lstStyle>
            <a:lvl1pPr algn="r" defTabSz="829108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42B8BB3-5D94-4EEB-80EF-A969D44F65B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700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96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92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89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85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285" indent="-34128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171" indent="-28368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497" indent="-22608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424" indent="-22608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911" indent="-22608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97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60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223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86" indent="-228482" algn="l" defTabSz="9139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63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26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90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52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815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78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740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704" algn="l" defTabSz="913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2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19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6030194" y="3895633"/>
            <a:ext cx="11416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RUSSIE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02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910937" y="4223442"/>
            <a:ext cx="11063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Moscou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34" y="976332"/>
            <a:ext cx="3012327" cy="4381567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Moscou</a:t>
            </a:r>
            <a:endParaRPr lang="sk-SK"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Moscow (FRA).wav"/>
          </p:stSnd>
        </p:sndAc>
      </p:transition>
    </mc:Choice>
    <mc:Fallback xmlns="">
      <p:transition spd="slow" advClick="0" advTm="16000">
        <p:sndAc>
          <p:stSnd>
            <p:snd r:embed="rId8" name="Moscow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2501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Panorama</a:t>
            </a:r>
          </a:p>
        </p:txBody>
      </p:sp>
    </p:spTree>
    <p:extLst>
      <p:ext uri="{BB962C8B-B14F-4D97-AF65-F5344CB8AC3E}">
        <p14:creationId xmlns:p14="http://schemas.microsoft.com/office/powerpoint/2010/main" val="406329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  <p:sndAc>
          <p:stSnd loop="1">
            <p:snd r:embed="rId2" name="Isao Saito - xxx.wav"/>
          </p:stSnd>
        </p:sndAc>
      </p:transition>
    </mc:Choice>
    <mc:Fallback xmlns="">
      <p:transition spd="slow" advClick="0" advTm="6000">
        <p:pull/>
        <p:sndAc>
          <p:stSnd loop="1">
            <p:snd r:embed="rId6" name="Isao Saito - xx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111725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78"/>
            <a:ext cx="12519766" cy="6863278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Apostrof Tour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288828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93062E-6 L -0.34202 0.000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2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597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Department Store</a:t>
            </a:r>
          </a:p>
        </p:txBody>
      </p:sp>
    </p:spTree>
    <p:extLst>
      <p:ext uri="{BB962C8B-B14F-4D97-AF65-F5344CB8AC3E}">
        <p14:creationId xmlns:p14="http://schemas.microsoft.com/office/powerpoint/2010/main" val="68790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401189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559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St.Basil's Cathedral</a:t>
            </a:r>
          </a:p>
        </p:txBody>
      </p:sp>
    </p:spTree>
    <p:extLst>
      <p:ext uri="{BB962C8B-B14F-4D97-AF65-F5344CB8AC3E}">
        <p14:creationId xmlns:p14="http://schemas.microsoft.com/office/powerpoint/2010/main" val="340118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1" y="27901"/>
            <a:ext cx="9144000" cy="10086977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Voytek S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15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-0.3655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28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IMIGO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23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91813" y="-13614"/>
            <a:ext cx="12935813" cy="687161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Képguru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78184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2858E-6 L 0.34132 0.00116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42"/>
            <a:ext cx="11268744" cy="6860726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222358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23421 -0.00162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9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"/>
            <a:ext cx="11412760" cy="684423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Aelitefon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272029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3786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Tretyakov Gallery</a:t>
            </a:r>
          </a:p>
        </p:txBody>
      </p:sp>
    </p:spTree>
    <p:extLst>
      <p:ext uri="{BB962C8B-B14F-4D97-AF65-F5344CB8AC3E}">
        <p14:creationId xmlns:p14="http://schemas.microsoft.com/office/powerpoint/2010/main" val="180777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053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Bolshoi Theatre</a:t>
            </a:r>
          </a:p>
        </p:txBody>
      </p:sp>
    </p:spTree>
    <p:extLst>
      <p:ext uri="{BB962C8B-B14F-4D97-AF65-F5344CB8AC3E}">
        <p14:creationId xmlns:p14="http://schemas.microsoft.com/office/powerpoint/2010/main" val="35935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831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Moscow Choral Synagogue</a:t>
            </a:r>
          </a:p>
        </p:txBody>
      </p:sp>
    </p:spTree>
    <p:extLst>
      <p:ext uri="{BB962C8B-B14F-4D97-AF65-F5344CB8AC3E}">
        <p14:creationId xmlns:p14="http://schemas.microsoft.com/office/powerpoint/2010/main" val="332840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4711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Polytechnic Museum</a:t>
            </a:r>
          </a:p>
        </p:txBody>
      </p:sp>
    </p:spTree>
    <p:extLst>
      <p:ext uri="{BB962C8B-B14F-4D97-AF65-F5344CB8AC3E}">
        <p14:creationId xmlns:p14="http://schemas.microsoft.com/office/powerpoint/2010/main" val="346352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007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Moscow State University</a:t>
            </a:r>
          </a:p>
        </p:txBody>
      </p:sp>
    </p:spTree>
    <p:extLst>
      <p:ext uri="{BB962C8B-B14F-4D97-AF65-F5344CB8AC3E}">
        <p14:creationId xmlns:p14="http://schemas.microsoft.com/office/powerpoint/2010/main" val="293077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</a:t>
            </a:r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</a:t>
            </a:r>
          </a:p>
        </p:txBody>
      </p:sp>
    </p:spTree>
    <p:extLst>
      <p:ext uri="{BB962C8B-B14F-4D97-AF65-F5344CB8AC3E}">
        <p14:creationId xmlns:p14="http://schemas.microsoft.com/office/powerpoint/2010/main" val="160149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8326755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</a:t>
            </a:r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</a:t>
            </a:r>
          </a:p>
        </p:txBody>
      </p:sp>
    </p:spTree>
    <p:extLst>
      <p:ext uri="{BB962C8B-B14F-4D97-AF65-F5344CB8AC3E}">
        <p14:creationId xmlns:p14="http://schemas.microsoft.com/office/powerpoint/2010/main" val="34686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0.1909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56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Petar Milošević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9868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the Annunciation</a:t>
            </a:r>
          </a:p>
        </p:txBody>
      </p:sp>
    </p:spTree>
    <p:extLst>
      <p:ext uri="{BB962C8B-B14F-4D97-AF65-F5344CB8AC3E}">
        <p14:creationId xmlns:p14="http://schemas.microsoft.com/office/powerpoint/2010/main" val="377108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1765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Pokrovsky Monastery</a:t>
            </a:r>
          </a:p>
        </p:txBody>
      </p:sp>
    </p:spTree>
    <p:extLst>
      <p:ext uri="{BB962C8B-B14F-4D97-AF65-F5344CB8AC3E}">
        <p14:creationId xmlns:p14="http://schemas.microsoft.com/office/powerpoint/2010/main" val="2855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056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Temple of the Holy Trinity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42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9002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St.Nicholas Church</a:t>
            </a:r>
          </a:p>
        </p:txBody>
      </p:sp>
    </p:spTree>
    <p:extLst>
      <p:ext uri="{BB962C8B-B14F-4D97-AF65-F5344CB8AC3E}">
        <p14:creationId xmlns:p14="http://schemas.microsoft.com/office/powerpoint/2010/main" val="328622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6725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Trinity Temple</a:t>
            </a:r>
          </a:p>
        </p:txBody>
      </p:sp>
    </p:spTree>
    <p:extLst>
      <p:ext uri="{BB962C8B-B14F-4D97-AF65-F5344CB8AC3E}">
        <p14:creationId xmlns:p14="http://schemas.microsoft.com/office/powerpoint/2010/main" val="294200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36"/>
            <a:ext cx="10404648" cy="6930336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204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Kolomensky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Palace</a:t>
            </a:r>
          </a:p>
        </p:txBody>
      </p:sp>
    </p:spTree>
    <p:extLst>
      <p:ext uri="{BB962C8B-B14F-4D97-AF65-F5344CB8AC3E}">
        <p14:creationId xmlns:p14="http://schemas.microsoft.com/office/powerpoint/2010/main" val="37940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66327E-6 L -0.13975 -0.00162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97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8709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Blagoveshchensky Cathedral</a:t>
            </a:r>
          </a:p>
        </p:txBody>
      </p:sp>
    </p:spTree>
    <p:extLst>
      <p:ext uri="{BB962C8B-B14F-4D97-AF65-F5344CB8AC3E}">
        <p14:creationId xmlns:p14="http://schemas.microsoft.com/office/powerpoint/2010/main" val="382887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16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the Archangel</a:t>
            </a:r>
          </a:p>
        </p:txBody>
      </p:sp>
    </p:spTree>
    <p:extLst>
      <p:ext uri="{BB962C8B-B14F-4D97-AF65-F5344CB8AC3E}">
        <p14:creationId xmlns:p14="http://schemas.microsoft.com/office/powerpoint/2010/main" val="399686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0366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Church of the Nativity of the Virgin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75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33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Kazan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9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75615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Immaculate Conception Cathedral</a:t>
            </a:r>
          </a:p>
        </p:txBody>
      </p:sp>
    </p:spTree>
    <p:extLst>
      <p:ext uri="{BB962C8B-B14F-4D97-AF65-F5344CB8AC3E}">
        <p14:creationId xmlns:p14="http://schemas.microsoft.com/office/powerpoint/2010/main" val="31431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8523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St.Nicholas Perervinsky Monastery</a:t>
            </a:r>
          </a:p>
        </p:txBody>
      </p:sp>
    </p:spTree>
    <p:extLst>
      <p:ext uri="{BB962C8B-B14F-4D97-AF65-F5344CB8AC3E}">
        <p14:creationId xmlns:p14="http://schemas.microsoft.com/office/powerpoint/2010/main" val="168775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532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Vlachernae Temple</a:t>
            </a:r>
          </a:p>
        </p:txBody>
      </p:sp>
    </p:spTree>
    <p:extLst>
      <p:ext uri="{BB962C8B-B14F-4D97-AF65-F5344CB8AC3E}">
        <p14:creationId xmlns:p14="http://schemas.microsoft.com/office/powerpoint/2010/main" val="99165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730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Embankment of Moscow River</a:t>
            </a:r>
          </a:p>
        </p:txBody>
      </p:sp>
    </p:spTree>
    <p:extLst>
      <p:ext uri="{BB962C8B-B14F-4D97-AF65-F5344CB8AC3E}">
        <p14:creationId xmlns:p14="http://schemas.microsoft.com/office/powerpoint/2010/main" val="269204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052720" cy="690795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113334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-0.20677 -0.003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-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" y="-29305"/>
            <a:ext cx="10324862" cy="6887305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329574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13541 -0.00834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1" y="-41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67453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Blagovestsensky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Tower - Kremlin</a:t>
            </a:r>
          </a:p>
        </p:txBody>
      </p:sp>
    </p:spTree>
    <p:extLst>
      <p:ext uri="{BB962C8B-B14F-4D97-AF65-F5344CB8AC3E}">
        <p14:creationId xmlns:p14="http://schemas.microsoft.com/office/powerpoint/2010/main" val="272234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51863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Kremlin Palace</a:t>
            </a:r>
          </a:p>
        </p:txBody>
      </p:sp>
    </p:spTree>
    <p:extLst>
      <p:ext uri="{BB962C8B-B14F-4D97-AF65-F5344CB8AC3E}">
        <p14:creationId xmlns:p14="http://schemas.microsoft.com/office/powerpoint/2010/main" val="9056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Alvesgaspar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7040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Tsar Cannon</a:t>
            </a:r>
          </a:p>
        </p:txBody>
      </p:sp>
    </p:spTree>
    <p:extLst>
      <p:ext uri="{BB962C8B-B14F-4D97-AF65-F5344CB8AC3E}">
        <p14:creationId xmlns:p14="http://schemas.microsoft.com/office/powerpoint/2010/main" val="396502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789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Fountain Watch of the World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01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0775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Aerial View</a:t>
            </a:r>
          </a:p>
        </p:txBody>
      </p:sp>
    </p:spTree>
    <p:extLst>
      <p:ext uri="{BB962C8B-B14F-4D97-AF65-F5344CB8AC3E}">
        <p14:creationId xmlns:p14="http://schemas.microsoft.com/office/powerpoint/2010/main" val="155371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100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Palace of Triumph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34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Residential House</a:t>
            </a:r>
          </a:p>
        </p:txBody>
      </p:sp>
    </p:spTree>
    <p:extLst>
      <p:ext uri="{BB962C8B-B14F-4D97-AF65-F5344CB8AC3E}">
        <p14:creationId xmlns:p14="http://schemas.microsoft.com/office/powerpoint/2010/main" val="99709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70853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163267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Sergey Anashkevitch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International Business Center</a:t>
            </a:r>
          </a:p>
        </p:txBody>
      </p:sp>
    </p:spTree>
    <p:extLst>
      <p:ext uri="{BB962C8B-B14F-4D97-AF65-F5344CB8AC3E}">
        <p14:creationId xmlns:p14="http://schemas.microsoft.com/office/powerpoint/2010/main" val="17445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International Business Center</a:t>
            </a:r>
          </a:p>
        </p:txBody>
      </p:sp>
    </p:spTree>
    <p:extLst>
      <p:ext uri="{BB962C8B-B14F-4D97-AF65-F5344CB8AC3E}">
        <p14:creationId xmlns:p14="http://schemas.microsoft.com/office/powerpoint/2010/main" val="302359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Záver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Musique : Isao Saito</a:t>
            </a:r>
            <a:endParaRPr lang="sk-SK" sz="1200"/>
          </a:p>
        </p:txBody>
      </p:sp>
      <p:sp>
        <p:nvSpPr>
          <p:cNvPr id="7" name="Ukončenie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000" y="1139161"/>
            <a:ext cx="6336000" cy="4579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358767" y="3730752"/>
            <a:ext cx="6427167" cy="2616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91370" tIns="45687" rIns="91370" bIns="45687">
            <a:spAutoFit/>
          </a:bodyPr>
          <a:lstStyle/>
          <a:p>
            <a:pPr algn="ctr" defTabSz="913832">
              <a:defRPr/>
            </a:pPr>
            <a:r>
              <a:rPr lang="fr-FR" sz="11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ea typeface="MS Gothic" pitchFamily="49" charset="-128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1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ea typeface="MS Gothic" pitchFamily="49" charset="-128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76320" y="2636912"/>
            <a:ext cx="9490227" cy="523220"/>
          </a:xfrm>
          <a:prstGeom prst="rect">
            <a:avLst/>
          </a:prstGeom>
          <a:noFill/>
        </p:spPr>
        <p:txBody>
          <a:bodyPr lIns="91370" tIns="45687" rIns="91370" bIns="4568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3832"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rgbClr val="AC66BB">
                        <a:tint val="70000"/>
                        <a:satMod val="245000"/>
                      </a:srgbClr>
                    </a:gs>
                    <a:gs pos="75000">
                      <a:srgbClr val="AC66BB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C66BB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MS Gothic" pitchFamily="49" charset="-128"/>
                <a:cs typeface="Arial" charset="0"/>
                <a:hlinkClick r:id="rId4"/>
              </a:rPr>
              <a:t>pps-images-photos.com</a:t>
            </a:r>
            <a:endParaRPr lang="fr-FR" sz="2800" b="1" dirty="0">
              <a:ln w="11430"/>
              <a:gradFill>
                <a:gsLst>
                  <a:gs pos="0">
                    <a:srgbClr val="AC66BB">
                      <a:tint val="70000"/>
                      <a:satMod val="245000"/>
                    </a:srgbClr>
                  </a:gs>
                  <a:gs pos="75000">
                    <a:srgbClr val="AC66BB">
                      <a:tint val="90000"/>
                      <a:shade val="60000"/>
                      <a:satMod val="240000"/>
                    </a:srgbClr>
                  </a:gs>
                  <a:gs pos="100000">
                    <a:srgbClr val="AC66BB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MS Gothic" pitchFamily="49" charset="-128"/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9251" y="2151515"/>
            <a:ext cx="1888631" cy="371532"/>
          </a:xfrm>
          <a:prstGeom prst="rect">
            <a:avLst/>
          </a:prstGeom>
          <a:noFill/>
        </p:spPr>
        <p:txBody>
          <a:bodyPr lIns="91370" tIns="45687" rIns="91370" bIns="45687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913832">
              <a:defRPr/>
            </a:pPr>
            <a:r>
              <a:rPr lang="fr-FR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ea typeface="MS Gothic" pitchFamily="49" charset="-128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2290187" y="1215381"/>
            <a:ext cx="4561498" cy="4636701"/>
          </a:xfrm>
          <a:prstGeom prst="rect">
            <a:avLst/>
          </a:prstGeom>
          <a:noFill/>
        </p:spPr>
        <p:txBody>
          <a:bodyPr spcFirstLastPara="1" wrap="none" lIns="91370" tIns="45687" rIns="91370" bIns="45687">
            <a:prstTxWarp prst="textCircle">
              <a:avLst/>
            </a:prstTxWarp>
            <a:spAutoFit/>
          </a:bodyPr>
          <a:lstStyle/>
          <a:p>
            <a:pPr algn="ctr" defTabSz="913832">
              <a:defRPr/>
            </a:pPr>
            <a:r>
              <a:rPr lang="fr-FR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MS Gothic" pitchFamily="49" charset="-128"/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640" y="1019627"/>
            <a:ext cx="324000" cy="31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"/>
          <p:cNvSpPr/>
          <p:nvPr/>
        </p:nvSpPr>
        <p:spPr>
          <a:xfrm>
            <a:off x="6424368" y="5834561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>
              <a:defRPr/>
            </a:pPr>
            <a:r>
              <a:rPr lang="sk-SK" sz="3200" b="1" spc="5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  <a:cs typeface="Arial"/>
              </a:rPr>
              <a:t>F I N</a:t>
            </a:r>
          </a:p>
        </p:txBody>
      </p:sp>
      <p:sp>
        <p:nvSpPr>
          <p:cNvPr id="9" name="Ovál"/>
          <p:cNvSpPr/>
          <p:nvPr/>
        </p:nvSpPr>
        <p:spPr>
          <a:xfrm>
            <a:off x="6156000" y="5711641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ea typeface="MS Gothic" pitchFamily="49" charset="-128"/>
              <a:cs typeface="Arial"/>
            </a:endParaRPr>
          </a:p>
        </p:txBody>
      </p:sp>
      <p:sp>
        <p:nvSpPr>
          <p:cNvPr id="10" name="Ukončenie">
            <a:hlinkClick r:id="" action="ppaction://hlinkshowjump?jump=endshow" highlightClick="1"/>
          </p:cNvPr>
          <p:cNvSpPr/>
          <p:nvPr/>
        </p:nvSpPr>
        <p:spPr>
          <a:xfrm>
            <a:off x="6039360" y="5551783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ea typeface="MS Gothic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78544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Thème Offic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364</Words>
  <Application>Microsoft Office PowerPoint</Application>
  <PresentationFormat>Prezentácia na obrazovke (4:3)</PresentationFormat>
  <Paragraphs>153</Paragraphs>
  <Slides>48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48</vt:i4>
      </vt:variant>
    </vt:vector>
  </HeadingPairs>
  <TitlesOfParts>
    <vt:vector size="59" baseType="lpstr">
      <vt:lpstr>Arial</vt:lpstr>
      <vt:lpstr>Calibri</vt:lpstr>
      <vt:lpstr>Castanet</vt:lpstr>
      <vt:lpstr>Andalus</vt:lpstr>
      <vt:lpstr>Wingdings</vt:lpstr>
      <vt:lpstr>Pristina</vt:lpstr>
      <vt:lpstr>Thickhead</vt:lpstr>
      <vt:lpstr>AR DARLING</vt:lpstr>
      <vt:lpstr>MS Gothic</vt:lpstr>
      <vt:lpstr>Motív Office</vt:lpstr>
      <vt:lpstr>1_Thème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2016-08-01T16:22:38Z</dcterms:modified>
</cp:coreProperties>
</file>