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47"/>
  </p:notesMasterIdLst>
  <p:sldIdLst>
    <p:sldId id="360" r:id="rId3"/>
    <p:sldId id="479" r:id="rId4"/>
    <p:sldId id="438" r:id="rId5"/>
    <p:sldId id="519" r:id="rId6"/>
    <p:sldId id="480" r:id="rId7"/>
    <p:sldId id="478" r:id="rId8"/>
    <p:sldId id="481" r:id="rId9"/>
    <p:sldId id="482" r:id="rId10"/>
    <p:sldId id="525" r:id="rId11"/>
    <p:sldId id="475" r:id="rId12"/>
    <p:sldId id="484" r:id="rId13"/>
    <p:sldId id="486" r:id="rId14"/>
    <p:sldId id="487" r:id="rId15"/>
    <p:sldId id="488" r:id="rId16"/>
    <p:sldId id="522" r:id="rId17"/>
    <p:sldId id="490" r:id="rId18"/>
    <p:sldId id="523" r:id="rId19"/>
    <p:sldId id="527" r:id="rId20"/>
    <p:sldId id="530" r:id="rId21"/>
    <p:sldId id="511" r:id="rId22"/>
    <p:sldId id="513" r:id="rId23"/>
    <p:sldId id="492" r:id="rId24"/>
    <p:sldId id="514" r:id="rId25"/>
    <p:sldId id="491" r:id="rId26"/>
    <p:sldId id="493" r:id="rId27"/>
    <p:sldId id="494" r:id="rId28"/>
    <p:sldId id="496" r:id="rId29"/>
    <p:sldId id="497" r:id="rId30"/>
    <p:sldId id="499" r:id="rId31"/>
    <p:sldId id="528" r:id="rId32"/>
    <p:sldId id="501" r:id="rId33"/>
    <p:sldId id="502" r:id="rId34"/>
    <p:sldId id="503" r:id="rId35"/>
    <p:sldId id="500" r:id="rId36"/>
    <p:sldId id="504" r:id="rId37"/>
    <p:sldId id="508" r:id="rId38"/>
    <p:sldId id="506" r:id="rId39"/>
    <p:sldId id="515" r:id="rId40"/>
    <p:sldId id="509" r:id="rId41"/>
    <p:sldId id="518" r:id="rId42"/>
    <p:sldId id="510" r:id="rId43"/>
    <p:sldId id="517" r:id="rId44"/>
    <p:sldId id="520" r:id="rId45"/>
    <p:sldId id="474" r:id="rId46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dzJNz3+hbIOv/oggNLoGA==" hashData="BUEJIxIJ4DPPWuNJU0f4TjC5n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999FF"/>
    <a:srgbClr val="000000"/>
    <a:srgbClr val="990099"/>
    <a:srgbClr val="090240"/>
    <a:srgbClr val="12037D"/>
    <a:srgbClr val="FF9900"/>
    <a:srgbClr val="660033"/>
    <a:srgbClr val="660066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1960" autoAdjust="0"/>
    <p:restoredTop sz="94682" autoAdjust="0"/>
  </p:normalViewPr>
  <p:slideViewPr>
    <p:cSldViewPr>
      <p:cViewPr>
        <p:scale>
          <a:sx n="130" d="100"/>
          <a:sy n="130" d="100"/>
        </p:scale>
        <p:origin x="-955" y="-749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511A48A-13F3-4217-8B51-BD893ADB727A}" type="datetimeFigureOut">
              <a:rPr lang="fr-FR"/>
              <a:pPr>
                <a:defRPr/>
              </a:pPr>
              <a:t>27/07/2017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C6F048DA-630A-40DF-85C4-0487531BB3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69E4B-3897-47D3-BA54-B8CAA098E9EA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DF861-0B51-4F30-A7BB-2D7D1D4CF81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479FC-1B68-446A-8098-F1676F7FBCDA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F716F-F5D0-4477-8E61-C71EEF56657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B0552-0A3F-4637-97F2-9CF2D168A84E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A0368-042B-43EB-AC19-F9EA952F1BD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EF0D7-AF73-4FEC-86FE-7D46ECBF3566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5B81C-47C4-45A3-AFCD-E88DB56129B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FD57C-9D45-4412-B6F3-986583B8EDBF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19F7D-2531-4958-B823-2703E8025D0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5B9DD-8C49-4C1C-8840-6F8A481D7527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2738E9-F441-4401-B132-5038CFB64AE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26135E-5829-4824-856A-E99D06167D1A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5AA9EA-467D-46D2-8386-616265A0B33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F11E2E-655C-4540-93BD-1D7C0EDB8CA6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D2AF0-46F8-480E-BCDA-1837A8BAF82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AC419-3E3E-468C-9086-095E24636614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AB02B-2B0B-458F-B9C5-7CC6185F12A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364B9-A090-43B6-9068-7A9F44EF15F7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AB358-B587-464B-867C-8F60A399F02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A51985-AD13-4522-834B-DD96CFA8D74D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22141-83D3-45DF-A3D2-775C77788E6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603" y="483999"/>
            <a:ext cx="5002522" cy="145198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4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9603" y="1991078"/>
            <a:ext cx="5002522" cy="1198647"/>
          </a:xfrm>
        </p:spPr>
        <p:txBody>
          <a:bodyPr/>
          <a:lstStyle>
            <a:lvl1pPr marL="51610" indent="0" algn="l"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9763E-50BE-4A95-AE3C-93F0F6A4A2D8}" type="datetime1">
              <a:rPr lang="fr-FR"/>
              <a:pPr>
                <a:defRPr/>
              </a:pPr>
              <a:t>27/07/2017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7F399-69A5-4650-98F0-528165DB63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4E1DBA2-2208-4843-8561-CA27A723D85A}" type="datetime1">
              <a:rPr lang="it-IT"/>
              <a:pPr>
                <a:defRPr/>
              </a:pPr>
              <a:t>27/07/2017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A0C5B5D-5240-40A7-941C-6F2174E02A5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9" r:id="rId1"/>
    <p:sldLayoutId id="2147484160" r:id="rId2"/>
    <p:sldLayoutId id="2147484161" r:id="rId3"/>
    <p:sldLayoutId id="2147484162" r:id="rId4"/>
    <p:sldLayoutId id="2147484163" r:id="rId5"/>
    <p:sldLayoutId id="2147484164" r:id="rId6"/>
    <p:sldLayoutId id="2147484165" r:id="rId7"/>
    <p:sldLayoutId id="2147484166" r:id="rId8"/>
    <p:sldLayoutId id="2147484167" r:id="rId9"/>
    <p:sldLayoutId id="2147484168" r:id="rId10"/>
    <p:sldLayoutId id="2147484169" r:id="rId11"/>
  </p:sldLayoutIdLst>
  <p:transition spd="slow" advClick="0" advTm="5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15900" y="3030538"/>
            <a:ext cx="10096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472AD3EF-975A-47EA-B043-9860C11AB5B7}" type="datetime1">
              <a:rPr lang="fr-FR"/>
              <a:pPr>
                <a:defRPr/>
              </a:pPr>
              <a:t>27/07/2017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3743325" y="3030538"/>
            <a:ext cx="3619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0727" rIns="0" bIns="20727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DCB1DA96-E5AF-411D-AF15-B4B95877CB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70" r:id="rId1"/>
  </p:sldLayoutIdLst>
  <p:transition spd="slow" advClick="0" advTm="5000">
    <p:fade/>
  </p:transition>
  <p:hf hdr="0" ftr="0" dt="0"/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22561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6pPr>
      <a:lvl7pPr marL="645123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7pPr>
      <a:lvl8pPr marL="967684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8pPr>
      <a:lvl9pPr marL="1290245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9pPr>
    </p:titleStyle>
    <p:bodyStyle>
      <a:lvl1pPr marL="246063" indent="-184150" algn="l" defTabSz="412750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390525" indent="-12541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11175" indent="-101600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11188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698500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245087" indent="-129025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387013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28941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868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363" y="83852"/>
            <a:ext cx="4122392" cy="3006781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952329"/>
          </a:xfrm>
          <a:prstGeom prst="rect">
            <a:avLst/>
          </a:prstGeom>
        </p:spPr>
      </p:pic>
      <p:pic>
        <p:nvPicPr>
          <p:cNvPr id="8" name="Image 7" descr="Image4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864443" y="323900"/>
            <a:ext cx="1296144" cy="6480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030A0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7030A0"/>
                    </a:gs>
                  </a:gsLst>
                  <a:lin ang="5400000" scaled="0"/>
                </a:gradFill>
                <a:latin typeface="Ravie"/>
              </a:rPr>
              <a:t>Visby</a:t>
            </a:r>
          </a:p>
          <a:p>
            <a:pPr algn="ctr"/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030A0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7030A0"/>
                    </a:gs>
                  </a:gsLst>
                  <a:lin ang="5400000" scaled="0"/>
                </a:gradFill>
                <a:latin typeface="Ravie"/>
              </a:rPr>
              <a:t>Suède</a:t>
            </a:r>
            <a:endParaRPr lang="fr-FR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7030A0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7030A0"/>
                  </a:gs>
                </a:gsLst>
                <a:lin ang="5400000" scaled="0"/>
              </a:gradFill>
              <a:latin typeface="Ravie"/>
            </a:endParaRP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2808659" y="323900"/>
            <a:ext cx="1151508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030A0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7030A0"/>
                    </a:gs>
                  </a:gsLst>
                  <a:lin ang="5400000" scaled="0"/>
                </a:gradFill>
                <a:latin typeface="Ravie"/>
              </a:rPr>
              <a:t>Concept</a:t>
            </a:r>
          </a:p>
          <a:p>
            <a:pPr algn="ctr"/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030A0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7030A0"/>
                    </a:gs>
                  </a:gsLst>
                  <a:lin ang="5400000" scaled="0"/>
                </a:gradFill>
                <a:latin typeface="Ravie"/>
              </a:rPr>
              <a:t>Aldo</a:t>
            </a:r>
            <a:endParaRPr lang="fr-FR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7030A0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7030A0"/>
                  </a:gs>
                </a:gsLst>
                <a:lin ang="5400000" scaled="0"/>
              </a:gradFill>
              <a:latin typeface="Ravie"/>
            </a:endParaRPr>
          </a:p>
        </p:txBody>
      </p:sp>
      <p:sp>
        <p:nvSpPr>
          <p:cNvPr id="7" name="WordArt 4"/>
          <p:cNvSpPr>
            <a:spLocks noChangeArrowheads="1" noChangeShapeType="1" noTextEdit="1"/>
          </p:cNvSpPr>
          <p:nvPr/>
        </p:nvSpPr>
        <p:spPr bwMode="auto">
          <a:xfrm>
            <a:off x="3024683" y="3060204"/>
            <a:ext cx="863476" cy="17988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 smtClean="0">
                <a:ln w="635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030A0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7030A0"/>
                    </a:gs>
                  </a:gsLst>
                  <a:lin ang="5400000" scaled="0"/>
                </a:gradFill>
                <a:latin typeface="Ravie"/>
              </a:rPr>
              <a:t>Auto  &amp;  Music</a:t>
            </a:r>
            <a:endParaRPr lang="fr-FR" sz="3600" b="1" kern="10" dirty="0">
              <a:ln w="6350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7030A0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7030A0"/>
                  </a:gs>
                </a:gsLst>
                <a:lin ang="5400000" scaled="0"/>
              </a:gradFill>
              <a:latin typeface="Ravie"/>
            </a:endParaRPr>
          </a:p>
        </p:txBody>
      </p:sp>
    </p:spTree>
  </p:cSld>
  <p:clrMapOvr>
    <a:masterClrMapping/>
  </p:clrMapOvr>
  <p:transition spd="slow" advClick="0" advTm="8000">
    <p:fade/>
    <p:sndAc>
      <p:stSnd>
        <p:snd r:embed="rId2" name="Abba-I have a dre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729" y="135668"/>
            <a:ext cx="4089546" cy="2924536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657" y="83852"/>
            <a:ext cx="4021618" cy="29763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https://c2.staticflickr.com/2/1161/1306059825_3a63e518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88040" y="103802"/>
            <a:ext cx="2060779" cy="2956402"/>
          </a:xfrm>
          <a:prstGeom prst="rect">
            <a:avLst/>
          </a:prstGeom>
          <a:noFill/>
        </p:spPr>
      </p:pic>
      <p:pic>
        <p:nvPicPr>
          <p:cNvPr id="6" name="Image 5" descr="Image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371" y="107372"/>
            <a:ext cx="1988440" cy="2965011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80" y="107877"/>
            <a:ext cx="1872208" cy="2880320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32596" y="107875"/>
            <a:ext cx="2016224" cy="2952329"/>
          </a:xfrm>
          <a:prstGeom prst="rect">
            <a:avLst/>
          </a:prstGeom>
        </p:spPr>
      </p:pic>
      <p:pic>
        <p:nvPicPr>
          <p:cNvPr id="8" name="Image 7" descr="Image4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740"/>
            <a:ext cx="4321175" cy="3238607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799" y="53338"/>
            <a:ext cx="4079020" cy="3006866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899" y="59468"/>
            <a:ext cx="4151376" cy="31211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459" y="47276"/>
            <a:ext cx="4035527" cy="3084936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729" y="135668"/>
            <a:ext cx="4089546" cy="2924536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495" y="62516"/>
            <a:ext cx="4000828" cy="2997688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59468"/>
            <a:ext cx="4019904" cy="3022307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657" y="83852"/>
            <a:ext cx="4021618" cy="29763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657" y="83852"/>
            <a:ext cx="4021618" cy="29763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651" y="83852"/>
            <a:ext cx="4104295" cy="29763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935" y="83852"/>
            <a:ext cx="4157444" cy="29763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83852"/>
            <a:ext cx="4022952" cy="3072384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59468"/>
            <a:ext cx="4019904" cy="3022307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83852"/>
            <a:ext cx="4094960" cy="3072384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495" y="62516"/>
            <a:ext cx="4000828" cy="2997688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495" y="62516"/>
            <a:ext cx="4000828" cy="2997688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8055" y="105702"/>
            <a:ext cx="2030764" cy="2966681"/>
          </a:xfrm>
          <a:prstGeom prst="rect">
            <a:avLst/>
          </a:prstGeom>
        </p:spPr>
      </p:pic>
      <p:pic>
        <p:nvPicPr>
          <p:cNvPr id="6" name="Image 5" descr="Image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371" y="107876"/>
            <a:ext cx="2017512" cy="3132212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80" y="107877"/>
            <a:ext cx="1872208" cy="2880320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32596" y="107875"/>
            <a:ext cx="2016224" cy="2952329"/>
          </a:xfrm>
          <a:prstGeom prst="rect">
            <a:avLst/>
          </a:prstGeom>
        </p:spPr>
      </p:pic>
      <p:pic>
        <p:nvPicPr>
          <p:cNvPr id="8" name="Image 7" descr="Image4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740"/>
            <a:ext cx="4321175" cy="3238607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135668"/>
            <a:ext cx="4019904" cy="2874733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59468"/>
            <a:ext cx="4019904" cy="3022307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801" y="83852"/>
            <a:ext cx="3986186" cy="29763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657" y="83852"/>
            <a:ext cx="4021618" cy="29763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59468"/>
            <a:ext cx="4019904" cy="3022307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80804"/>
            <a:ext cx="4019904" cy="2980986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187" y="74708"/>
            <a:ext cx="4114800" cy="309067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c2.staticflickr.com/4/3196/2774433000_f6e34418f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372" y="107876"/>
            <a:ext cx="4032448" cy="2960242"/>
          </a:xfrm>
          <a:prstGeom prst="rect">
            <a:avLst/>
          </a:prstGeom>
          <a:noFill/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9553" y="117380"/>
            <a:ext cx="4088914" cy="2942824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657" y="83852"/>
            <a:ext cx="4021618" cy="29763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595" y="107876"/>
            <a:ext cx="2016449" cy="2964508"/>
          </a:xfrm>
          <a:prstGeom prst="rect">
            <a:avLst/>
          </a:prstGeom>
        </p:spPr>
      </p:pic>
      <p:pic>
        <p:nvPicPr>
          <p:cNvPr id="6" name="Image 5" descr="Image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371" y="107876"/>
            <a:ext cx="1981200" cy="296450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80" y="107877"/>
            <a:ext cx="1872208" cy="2880320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32596" y="107875"/>
            <a:ext cx="2016224" cy="2952329"/>
          </a:xfrm>
          <a:prstGeom prst="rect">
            <a:avLst/>
          </a:prstGeom>
        </p:spPr>
      </p:pic>
      <p:pic>
        <p:nvPicPr>
          <p:cNvPr id="8" name="Image 7" descr="Image4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740"/>
            <a:ext cx="4321175" cy="3238607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709" y="85387"/>
            <a:ext cx="4023565" cy="2974818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83852"/>
            <a:ext cx="3960088" cy="2913700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965" y="129572"/>
            <a:ext cx="4081310" cy="293063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61" y="59468"/>
            <a:ext cx="3991213" cy="3000736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213" y="74708"/>
            <a:ext cx="3974773" cy="2985496"/>
          </a:xfrm>
          <a:prstGeom prst="rect">
            <a:avLst/>
          </a:prstGeom>
        </p:spPr>
      </p:pic>
      <p:pic>
        <p:nvPicPr>
          <p:cNvPr id="6" name="Image 5" descr="Image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587" y="107876"/>
            <a:ext cx="1953647" cy="3001084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80" y="107877"/>
            <a:ext cx="1872208" cy="2880320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32596" y="107875"/>
            <a:ext cx="2016224" cy="2952329"/>
          </a:xfrm>
          <a:prstGeom prst="rect">
            <a:avLst/>
          </a:prstGeom>
        </p:spPr>
      </p:pic>
      <p:pic>
        <p:nvPicPr>
          <p:cNvPr id="8" name="Image 7" descr="Image4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740"/>
            <a:ext cx="4321175" cy="3238607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899" y="83852"/>
            <a:ext cx="4151376" cy="3072384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83852"/>
            <a:ext cx="3989424" cy="2996527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59468"/>
            <a:ext cx="4019904" cy="3022307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47276"/>
            <a:ext cx="4038192" cy="3145536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59468"/>
            <a:ext cx="4019904" cy="3022307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27" y="83852"/>
            <a:ext cx="4045240" cy="29763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657" y="83852"/>
            <a:ext cx="4021618" cy="29763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657" y="83852"/>
            <a:ext cx="4021618" cy="2976352"/>
          </a:xfrm>
          <a:prstGeom prst="rect">
            <a:avLst/>
          </a:prstGeom>
        </p:spPr>
      </p:pic>
      <p:pic>
        <p:nvPicPr>
          <p:cNvPr id="3" name="Image 2" descr=".3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9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8379" y="107875"/>
            <a:ext cx="3960441" cy="2880321"/>
          </a:xfrm>
          <a:prstGeom prst="rect">
            <a:avLst/>
          </a:prstGeom>
        </p:spPr>
      </p:pic>
      <p:pic>
        <p:nvPicPr>
          <p:cNvPr id="4" name="Image 3" descr="Image4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23151" cy="3240088"/>
          </a:xfrm>
          <a:prstGeom prst="rect">
            <a:avLst/>
          </a:prstGeom>
        </p:spPr>
      </p:pic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720427" y="179884"/>
            <a:ext cx="3168352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030A0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7030A0"/>
                    </a:gs>
                  </a:gsLst>
                  <a:lin ang="5400000" scaled="0"/>
                </a:gradFill>
                <a:latin typeface="Ravie"/>
              </a:rPr>
              <a:t>Abba - I </a:t>
            </a:r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030A0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7030A0"/>
                    </a:gs>
                  </a:gsLst>
                  <a:lin ang="5400000" scaled="0"/>
                </a:gradFill>
                <a:latin typeface="Ravie"/>
              </a:rPr>
              <a:t>have a dream</a:t>
            </a:r>
            <a:endParaRPr lang="fr-FR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7030A0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7030A0"/>
                  </a:gs>
                </a:gsLst>
                <a:lin ang="5400000" scaled="0"/>
              </a:gradFill>
              <a:latin typeface="Ravie"/>
            </a:endParaRP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3528739" y="2628156"/>
            <a:ext cx="503436" cy="2880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 smtClean="0">
                <a:ln w="635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030A0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7030A0"/>
                    </a:gs>
                  </a:gsLst>
                  <a:lin ang="5400000" scaled="0"/>
                </a:gradFill>
                <a:latin typeface="Monotype Corsiva" pitchFamily="66" charset="0"/>
              </a:rPr>
              <a:t>Aldo</a:t>
            </a:r>
            <a:endParaRPr lang="fr-FR" sz="3600" b="1" kern="10" dirty="0">
              <a:ln w="6350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7030A0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7030A0"/>
                  </a:gs>
                </a:gsLst>
                <a:lin ang="5400000" scaled="0"/>
              </a:gra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3961</TotalTime>
  <Words>14</Words>
  <Application>Microsoft Office PowerPoint</Application>
  <PresentationFormat>Personnalisé</PresentationFormat>
  <Paragraphs>7</Paragraphs>
  <Slides>44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44</vt:i4>
      </vt:variant>
    </vt:vector>
  </HeadingPairs>
  <TitlesOfParts>
    <vt:vector size="46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60</cp:revision>
  <dcterms:created xsi:type="dcterms:W3CDTF">2007-07-01T09:41:01Z</dcterms:created>
  <dcterms:modified xsi:type="dcterms:W3CDTF">2017-07-27T16:30:05Z</dcterms:modified>
</cp:coreProperties>
</file>