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fntdata" ContentType="application/x-fontdata"/>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9" r:id="rId3"/>
    <p:sldId id="257" r:id="rId4"/>
    <p:sldId id="260" r:id="rId5"/>
    <p:sldId id="258" r:id="rId6"/>
    <p:sldId id="261" r:id="rId7"/>
  </p:sldIdLst>
  <p:sldSz cx="9144000" cy="5143500" type="screen16x9"/>
  <p:notesSz cx="6858000" cy="9144000"/>
  <p:embeddedFontLst>
    <p:embeddedFont>
      <p:font typeface="Clarendon BT" panose="02040704040505020204" pitchFamily="18" charset="0"/>
      <p:regular r:id="rId8"/>
      <p:bold r:id="rId9"/>
    </p:embeddedFont>
    <p:embeddedFont>
      <p:font typeface="Calibri" panose="020F0502020204030204" pitchFamily="34" charset="0"/>
      <p:regular r:id="rId10"/>
      <p:bold r:id="rId11"/>
      <p:italic r:id="rId12"/>
      <p:boldItalic r:id="rId13"/>
    </p:embeddedFont>
  </p:embeddedFontLst>
  <p:defaultText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498Ppa0O5xMiOfuVIKYH9w==" hashData="k5b298ZQGbL0FTBk+KtQak0Ta/Y="/>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Rg st="1" end="6"/>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2" d="100"/>
          <a:sy n="112" d="100"/>
        </p:scale>
        <p:origin x="-610" y="-77"/>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font" Target="fonts/font6.fntdata"/><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5.fntdata"/><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font" Target="fonts/font2.fntdata"/><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1597819"/>
            <a:ext cx="7772400" cy="1102519"/>
          </a:xfrm>
        </p:spPr>
        <p:txBody>
          <a:bodyPr/>
          <a:lstStyle/>
          <a:p>
            <a:r>
              <a:rPr lang="nl-NL" smtClean="0"/>
              <a:t>Klik om de stijl te bewerken</a:t>
            </a:r>
            <a:endParaRPr lang="nl-BE"/>
          </a:p>
        </p:txBody>
      </p:sp>
      <p:sp>
        <p:nvSpPr>
          <p:cNvPr id="3" name="Ondertitel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de ondertitelstijl van het model te bewerken</a:t>
            </a:r>
            <a:endParaRPr lang="nl-BE"/>
          </a:p>
        </p:txBody>
      </p:sp>
      <p:sp>
        <p:nvSpPr>
          <p:cNvPr id="4" name="Tijdelijke aanduiding voor datum 3"/>
          <p:cNvSpPr>
            <a:spLocks noGrp="1"/>
          </p:cNvSpPr>
          <p:nvPr>
            <p:ph type="dt" sz="half" idx="10"/>
          </p:nvPr>
        </p:nvSpPr>
        <p:spPr/>
        <p:txBody>
          <a:bodyPr/>
          <a:lstStyle/>
          <a:p>
            <a:fld id="{A8DE589A-B371-4F2B-BD67-F17447D65806}" type="datetimeFigureOut">
              <a:rPr lang="nl-BE" smtClean="0"/>
              <a:t>21/12/2014</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6B1328D4-A672-485D-812F-DC857241636A}" type="slidenum">
              <a:rPr lang="nl-BE" smtClean="0"/>
              <a:t>‹nr.›</a:t>
            </a:fld>
            <a:endParaRPr lang="nl-BE"/>
          </a:p>
        </p:txBody>
      </p:sp>
    </p:spTree>
    <p:extLst>
      <p:ext uri="{BB962C8B-B14F-4D97-AF65-F5344CB8AC3E}">
        <p14:creationId xmlns:p14="http://schemas.microsoft.com/office/powerpoint/2010/main" val="18281559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p>
            <a:fld id="{A8DE589A-B371-4F2B-BD67-F17447D65806}" type="datetimeFigureOut">
              <a:rPr lang="nl-BE" smtClean="0"/>
              <a:t>21/12/2014</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6B1328D4-A672-485D-812F-DC857241636A}" type="slidenum">
              <a:rPr lang="nl-BE" smtClean="0"/>
              <a:t>‹nr.›</a:t>
            </a:fld>
            <a:endParaRPr lang="nl-BE"/>
          </a:p>
        </p:txBody>
      </p:sp>
    </p:spTree>
    <p:extLst>
      <p:ext uri="{BB962C8B-B14F-4D97-AF65-F5344CB8AC3E}">
        <p14:creationId xmlns:p14="http://schemas.microsoft.com/office/powerpoint/2010/main" val="42806378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3305176"/>
            <a:ext cx="7772400" cy="1021556"/>
          </a:xfrm>
        </p:spPr>
        <p:txBody>
          <a:bodyPr anchor="t"/>
          <a:lstStyle>
            <a:lvl1pPr algn="l">
              <a:defRPr sz="4000" b="1" cap="all"/>
            </a:lvl1pPr>
          </a:lstStyle>
          <a:p>
            <a:r>
              <a:rPr lang="nl-NL" smtClean="0"/>
              <a:t>Klik om de stijl te bewerken</a:t>
            </a:r>
            <a:endParaRPr lang="nl-BE"/>
          </a:p>
        </p:txBody>
      </p:sp>
      <p:sp>
        <p:nvSpPr>
          <p:cNvPr id="3" name="Tijdelijke aanduiding voor tekst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p>
            <a:fld id="{A8DE589A-B371-4F2B-BD67-F17447D65806}" type="datetimeFigureOut">
              <a:rPr lang="nl-BE" smtClean="0"/>
              <a:t>21/12/2014</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6B1328D4-A672-485D-812F-DC857241636A}" type="slidenum">
              <a:rPr lang="nl-BE" smtClean="0"/>
              <a:t>‹nr.›</a:t>
            </a:fld>
            <a:endParaRPr lang="nl-BE"/>
          </a:p>
        </p:txBody>
      </p:sp>
    </p:spTree>
    <p:extLst>
      <p:ext uri="{BB962C8B-B14F-4D97-AF65-F5344CB8AC3E}">
        <p14:creationId xmlns:p14="http://schemas.microsoft.com/office/powerpoint/2010/main" val="16857553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inhoud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inhoud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5" name="Tijdelijke aanduiding voor datum 4"/>
          <p:cNvSpPr>
            <a:spLocks noGrp="1"/>
          </p:cNvSpPr>
          <p:nvPr>
            <p:ph type="dt" sz="half" idx="10"/>
          </p:nvPr>
        </p:nvSpPr>
        <p:spPr/>
        <p:txBody>
          <a:bodyPr/>
          <a:lstStyle/>
          <a:p>
            <a:fld id="{A8DE589A-B371-4F2B-BD67-F17447D65806}" type="datetimeFigureOut">
              <a:rPr lang="nl-BE" smtClean="0"/>
              <a:t>21/12/2014</a:t>
            </a:fld>
            <a:endParaRPr lang="nl-BE"/>
          </a:p>
        </p:txBody>
      </p:sp>
      <p:sp>
        <p:nvSpPr>
          <p:cNvPr id="6" name="Tijdelijke aanduiding voor voettekst 5"/>
          <p:cNvSpPr>
            <a:spLocks noGrp="1"/>
          </p:cNvSpPr>
          <p:nvPr>
            <p:ph type="ftr" sz="quarter" idx="11"/>
          </p:nvPr>
        </p:nvSpPr>
        <p:spPr/>
        <p:txBody>
          <a:bodyPr/>
          <a:lstStyle/>
          <a:p>
            <a:endParaRPr lang="nl-BE"/>
          </a:p>
        </p:txBody>
      </p:sp>
      <p:sp>
        <p:nvSpPr>
          <p:cNvPr id="7" name="Tijdelijke aanduiding voor dianummer 6"/>
          <p:cNvSpPr>
            <a:spLocks noGrp="1"/>
          </p:cNvSpPr>
          <p:nvPr>
            <p:ph type="sldNum" sz="quarter" idx="12"/>
          </p:nvPr>
        </p:nvSpPr>
        <p:spPr/>
        <p:txBody>
          <a:bodyPr/>
          <a:lstStyle/>
          <a:p>
            <a:fld id="{6B1328D4-A672-485D-812F-DC857241636A}" type="slidenum">
              <a:rPr lang="nl-BE" smtClean="0"/>
              <a:t>‹nr.›</a:t>
            </a:fld>
            <a:endParaRPr lang="nl-BE"/>
          </a:p>
        </p:txBody>
      </p:sp>
    </p:spTree>
    <p:extLst>
      <p:ext uri="{BB962C8B-B14F-4D97-AF65-F5344CB8AC3E}">
        <p14:creationId xmlns:p14="http://schemas.microsoft.com/office/powerpoint/2010/main" val="3494339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457200" y="205978"/>
            <a:ext cx="8229600" cy="857250"/>
          </a:xfrm>
        </p:spPr>
        <p:txBody>
          <a:bodyPr/>
          <a:lstStyle>
            <a:lvl1pPr>
              <a:defRPr/>
            </a:lvl1pPr>
          </a:lstStyle>
          <a:p>
            <a:r>
              <a:rPr lang="nl-NL" smtClean="0"/>
              <a:t>Klik om de stijl te bewerken</a:t>
            </a:r>
            <a:endParaRPr lang="nl-BE"/>
          </a:p>
        </p:txBody>
      </p:sp>
      <p:sp>
        <p:nvSpPr>
          <p:cNvPr id="3" name="Tijdelijke aanduiding voor tekst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5" name="Tijdelijke aanduiding voor tekst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7" name="Tijdelijke aanduiding voor datum 6"/>
          <p:cNvSpPr>
            <a:spLocks noGrp="1"/>
          </p:cNvSpPr>
          <p:nvPr>
            <p:ph type="dt" sz="half" idx="10"/>
          </p:nvPr>
        </p:nvSpPr>
        <p:spPr/>
        <p:txBody>
          <a:bodyPr/>
          <a:lstStyle/>
          <a:p>
            <a:fld id="{A8DE589A-B371-4F2B-BD67-F17447D65806}" type="datetimeFigureOut">
              <a:rPr lang="nl-BE" smtClean="0"/>
              <a:t>21/12/2014</a:t>
            </a:fld>
            <a:endParaRPr lang="nl-BE"/>
          </a:p>
        </p:txBody>
      </p:sp>
      <p:sp>
        <p:nvSpPr>
          <p:cNvPr id="8" name="Tijdelijke aanduiding voor voettekst 7"/>
          <p:cNvSpPr>
            <a:spLocks noGrp="1"/>
          </p:cNvSpPr>
          <p:nvPr>
            <p:ph type="ftr" sz="quarter" idx="11"/>
          </p:nvPr>
        </p:nvSpPr>
        <p:spPr/>
        <p:txBody>
          <a:bodyPr/>
          <a:lstStyle/>
          <a:p>
            <a:endParaRPr lang="nl-BE"/>
          </a:p>
        </p:txBody>
      </p:sp>
      <p:sp>
        <p:nvSpPr>
          <p:cNvPr id="9" name="Tijdelijke aanduiding voor dianummer 8"/>
          <p:cNvSpPr>
            <a:spLocks noGrp="1"/>
          </p:cNvSpPr>
          <p:nvPr>
            <p:ph type="sldNum" sz="quarter" idx="12"/>
          </p:nvPr>
        </p:nvSpPr>
        <p:spPr/>
        <p:txBody>
          <a:bodyPr/>
          <a:lstStyle/>
          <a:p>
            <a:fld id="{6B1328D4-A672-485D-812F-DC857241636A}" type="slidenum">
              <a:rPr lang="nl-BE" smtClean="0"/>
              <a:t>‹nr.›</a:t>
            </a:fld>
            <a:endParaRPr lang="nl-BE"/>
          </a:p>
        </p:txBody>
      </p:sp>
    </p:spTree>
    <p:extLst>
      <p:ext uri="{BB962C8B-B14F-4D97-AF65-F5344CB8AC3E}">
        <p14:creationId xmlns:p14="http://schemas.microsoft.com/office/powerpoint/2010/main" val="39136680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datum 2"/>
          <p:cNvSpPr>
            <a:spLocks noGrp="1"/>
          </p:cNvSpPr>
          <p:nvPr>
            <p:ph type="dt" sz="half" idx="10"/>
          </p:nvPr>
        </p:nvSpPr>
        <p:spPr/>
        <p:txBody>
          <a:bodyPr/>
          <a:lstStyle/>
          <a:p>
            <a:fld id="{A8DE589A-B371-4F2B-BD67-F17447D65806}" type="datetimeFigureOut">
              <a:rPr lang="nl-BE" smtClean="0"/>
              <a:t>21/12/2014</a:t>
            </a:fld>
            <a:endParaRPr lang="nl-BE"/>
          </a:p>
        </p:txBody>
      </p:sp>
      <p:sp>
        <p:nvSpPr>
          <p:cNvPr id="4" name="Tijdelijke aanduiding voor voettekst 3"/>
          <p:cNvSpPr>
            <a:spLocks noGrp="1"/>
          </p:cNvSpPr>
          <p:nvPr>
            <p:ph type="ftr" sz="quarter" idx="11"/>
          </p:nvPr>
        </p:nvSpPr>
        <p:spPr/>
        <p:txBody>
          <a:bodyPr/>
          <a:lstStyle/>
          <a:p>
            <a:endParaRPr lang="nl-BE"/>
          </a:p>
        </p:txBody>
      </p:sp>
      <p:sp>
        <p:nvSpPr>
          <p:cNvPr id="5" name="Tijdelijke aanduiding voor dianummer 4"/>
          <p:cNvSpPr>
            <a:spLocks noGrp="1"/>
          </p:cNvSpPr>
          <p:nvPr>
            <p:ph type="sldNum" sz="quarter" idx="12"/>
          </p:nvPr>
        </p:nvSpPr>
        <p:spPr/>
        <p:txBody>
          <a:bodyPr/>
          <a:lstStyle/>
          <a:p>
            <a:fld id="{6B1328D4-A672-485D-812F-DC857241636A}" type="slidenum">
              <a:rPr lang="nl-BE" smtClean="0"/>
              <a:t>‹nr.›</a:t>
            </a:fld>
            <a:endParaRPr lang="nl-BE"/>
          </a:p>
        </p:txBody>
      </p:sp>
    </p:spTree>
    <p:extLst>
      <p:ext uri="{BB962C8B-B14F-4D97-AF65-F5344CB8AC3E}">
        <p14:creationId xmlns:p14="http://schemas.microsoft.com/office/powerpoint/2010/main" val="1001044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A8DE589A-B371-4F2B-BD67-F17447D65806}" type="datetimeFigureOut">
              <a:rPr lang="nl-BE" smtClean="0"/>
              <a:t>21/12/2014</a:t>
            </a:fld>
            <a:endParaRPr lang="nl-BE"/>
          </a:p>
        </p:txBody>
      </p:sp>
      <p:sp>
        <p:nvSpPr>
          <p:cNvPr id="3" name="Tijdelijke aanduiding voor voettekst 2"/>
          <p:cNvSpPr>
            <a:spLocks noGrp="1"/>
          </p:cNvSpPr>
          <p:nvPr>
            <p:ph type="ftr" sz="quarter" idx="11"/>
          </p:nvPr>
        </p:nvSpPr>
        <p:spPr/>
        <p:txBody>
          <a:bodyPr/>
          <a:lstStyle/>
          <a:p>
            <a:endParaRPr lang="nl-BE"/>
          </a:p>
        </p:txBody>
      </p:sp>
      <p:sp>
        <p:nvSpPr>
          <p:cNvPr id="4" name="Tijdelijke aanduiding voor dianummer 3"/>
          <p:cNvSpPr>
            <a:spLocks noGrp="1"/>
          </p:cNvSpPr>
          <p:nvPr>
            <p:ph type="sldNum" sz="quarter" idx="12"/>
          </p:nvPr>
        </p:nvSpPr>
        <p:spPr/>
        <p:txBody>
          <a:bodyPr/>
          <a:lstStyle/>
          <a:p>
            <a:fld id="{6B1328D4-A672-485D-812F-DC857241636A}" type="slidenum">
              <a:rPr lang="nl-BE" smtClean="0"/>
              <a:t>‹nr.›</a:t>
            </a:fld>
            <a:endParaRPr lang="nl-BE"/>
          </a:p>
        </p:txBody>
      </p:sp>
    </p:spTree>
    <p:extLst>
      <p:ext uri="{BB962C8B-B14F-4D97-AF65-F5344CB8AC3E}">
        <p14:creationId xmlns:p14="http://schemas.microsoft.com/office/powerpoint/2010/main" val="2986229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1" y="204787"/>
            <a:ext cx="3008313" cy="871538"/>
          </a:xfrm>
        </p:spPr>
        <p:txBody>
          <a:bodyPr anchor="b"/>
          <a:lstStyle>
            <a:lvl1pPr algn="l">
              <a:defRPr sz="2000" b="1"/>
            </a:lvl1pPr>
          </a:lstStyle>
          <a:p>
            <a:r>
              <a:rPr lang="nl-NL" smtClean="0"/>
              <a:t>Klik om de stijl te bewerken</a:t>
            </a:r>
            <a:endParaRPr lang="nl-BE"/>
          </a:p>
        </p:txBody>
      </p:sp>
      <p:sp>
        <p:nvSpPr>
          <p:cNvPr id="3" name="Tijdelijke aanduiding voor inhoud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tekst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A8DE589A-B371-4F2B-BD67-F17447D65806}" type="datetimeFigureOut">
              <a:rPr lang="nl-BE" smtClean="0"/>
              <a:t>21/12/2014</a:t>
            </a:fld>
            <a:endParaRPr lang="nl-BE"/>
          </a:p>
        </p:txBody>
      </p:sp>
      <p:sp>
        <p:nvSpPr>
          <p:cNvPr id="6" name="Tijdelijke aanduiding voor voettekst 5"/>
          <p:cNvSpPr>
            <a:spLocks noGrp="1"/>
          </p:cNvSpPr>
          <p:nvPr>
            <p:ph type="ftr" sz="quarter" idx="11"/>
          </p:nvPr>
        </p:nvSpPr>
        <p:spPr/>
        <p:txBody>
          <a:bodyPr/>
          <a:lstStyle/>
          <a:p>
            <a:endParaRPr lang="nl-BE"/>
          </a:p>
        </p:txBody>
      </p:sp>
      <p:sp>
        <p:nvSpPr>
          <p:cNvPr id="7" name="Tijdelijke aanduiding voor dianummer 6"/>
          <p:cNvSpPr>
            <a:spLocks noGrp="1"/>
          </p:cNvSpPr>
          <p:nvPr>
            <p:ph type="sldNum" sz="quarter" idx="12"/>
          </p:nvPr>
        </p:nvSpPr>
        <p:spPr/>
        <p:txBody>
          <a:bodyPr/>
          <a:lstStyle/>
          <a:p>
            <a:fld id="{6B1328D4-A672-485D-812F-DC857241636A}" type="slidenum">
              <a:rPr lang="nl-BE" smtClean="0"/>
              <a:t>‹nr.›</a:t>
            </a:fld>
            <a:endParaRPr lang="nl-BE"/>
          </a:p>
        </p:txBody>
      </p:sp>
    </p:spTree>
    <p:extLst>
      <p:ext uri="{BB962C8B-B14F-4D97-AF65-F5344CB8AC3E}">
        <p14:creationId xmlns:p14="http://schemas.microsoft.com/office/powerpoint/2010/main" val="3124328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3600450"/>
            <a:ext cx="5486400" cy="425054"/>
          </a:xfrm>
        </p:spPr>
        <p:txBody>
          <a:bodyPr anchor="b"/>
          <a:lstStyle>
            <a:lvl1pPr algn="l">
              <a:defRPr sz="2000" b="1"/>
            </a:lvl1pPr>
          </a:lstStyle>
          <a:p>
            <a:r>
              <a:rPr lang="nl-NL" smtClean="0"/>
              <a:t>Klik om de stijl te bewerken</a:t>
            </a:r>
            <a:endParaRPr lang="nl-BE"/>
          </a:p>
        </p:txBody>
      </p:sp>
      <p:sp>
        <p:nvSpPr>
          <p:cNvPr id="3" name="Tijdelijke aanduiding voor afbeelding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BE"/>
          </a:p>
        </p:txBody>
      </p:sp>
      <p:sp>
        <p:nvSpPr>
          <p:cNvPr id="4" name="Tijdelijke aanduiding voor tekst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A8DE589A-B371-4F2B-BD67-F17447D65806}" type="datetimeFigureOut">
              <a:rPr lang="nl-BE" smtClean="0"/>
              <a:t>21/12/2014</a:t>
            </a:fld>
            <a:endParaRPr lang="nl-BE"/>
          </a:p>
        </p:txBody>
      </p:sp>
      <p:sp>
        <p:nvSpPr>
          <p:cNvPr id="6" name="Tijdelijke aanduiding voor voettekst 5"/>
          <p:cNvSpPr>
            <a:spLocks noGrp="1"/>
          </p:cNvSpPr>
          <p:nvPr>
            <p:ph type="ftr" sz="quarter" idx="11"/>
          </p:nvPr>
        </p:nvSpPr>
        <p:spPr/>
        <p:txBody>
          <a:bodyPr/>
          <a:lstStyle/>
          <a:p>
            <a:endParaRPr lang="nl-BE"/>
          </a:p>
        </p:txBody>
      </p:sp>
      <p:sp>
        <p:nvSpPr>
          <p:cNvPr id="7" name="Tijdelijke aanduiding voor dianummer 6"/>
          <p:cNvSpPr>
            <a:spLocks noGrp="1"/>
          </p:cNvSpPr>
          <p:nvPr>
            <p:ph type="sldNum" sz="quarter" idx="12"/>
          </p:nvPr>
        </p:nvSpPr>
        <p:spPr/>
        <p:txBody>
          <a:bodyPr/>
          <a:lstStyle/>
          <a:p>
            <a:fld id="{6B1328D4-A672-485D-812F-DC857241636A}" type="slidenum">
              <a:rPr lang="nl-BE" smtClean="0"/>
              <a:t>‹nr.›</a:t>
            </a:fld>
            <a:endParaRPr lang="nl-BE"/>
          </a:p>
        </p:txBody>
      </p:sp>
    </p:spTree>
    <p:extLst>
      <p:ext uri="{BB962C8B-B14F-4D97-AF65-F5344CB8AC3E}">
        <p14:creationId xmlns:p14="http://schemas.microsoft.com/office/powerpoint/2010/main" val="17863378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p>
            <a:fld id="{A8DE589A-B371-4F2B-BD67-F17447D65806}" type="datetimeFigureOut">
              <a:rPr lang="nl-BE" smtClean="0"/>
              <a:t>21/12/2014</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6B1328D4-A672-485D-812F-DC857241636A}" type="slidenum">
              <a:rPr lang="nl-BE" smtClean="0"/>
              <a:t>‹nr.›</a:t>
            </a:fld>
            <a:endParaRPr lang="nl-BE"/>
          </a:p>
        </p:txBody>
      </p:sp>
    </p:spTree>
    <p:extLst>
      <p:ext uri="{BB962C8B-B14F-4D97-AF65-F5344CB8AC3E}">
        <p14:creationId xmlns:p14="http://schemas.microsoft.com/office/powerpoint/2010/main" val="35138017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154781"/>
            <a:ext cx="2057400" cy="3290888"/>
          </a:xfrm>
        </p:spPr>
        <p:txBody>
          <a:bodyPr vert="eaVert"/>
          <a:lstStyle/>
          <a:p>
            <a:r>
              <a:rPr lang="nl-NL" smtClean="0"/>
              <a:t>Klik om de stijl te bewerken</a:t>
            </a:r>
            <a:endParaRPr lang="nl-BE"/>
          </a:p>
        </p:txBody>
      </p:sp>
      <p:sp>
        <p:nvSpPr>
          <p:cNvPr id="3" name="Tijdelijke aanduiding voor verticale tekst 2"/>
          <p:cNvSpPr>
            <a:spLocks noGrp="1"/>
          </p:cNvSpPr>
          <p:nvPr>
            <p:ph type="body" orient="vert" idx="1"/>
          </p:nvPr>
        </p:nvSpPr>
        <p:spPr>
          <a:xfrm>
            <a:off x="457200" y="154781"/>
            <a:ext cx="6019800" cy="3290888"/>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p>
            <a:fld id="{A8DE589A-B371-4F2B-BD67-F17447D65806}" type="datetimeFigureOut">
              <a:rPr lang="nl-BE" smtClean="0"/>
              <a:t>21/12/2014</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6B1328D4-A672-485D-812F-DC857241636A}" type="slidenum">
              <a:rPr lang="nl-BE" smtClean="0"/>
              <a:t>‹nr.›</a:t>
            </a:fld>
            <a:endParaRPr lang="nl-BE"/>
          </a:p>
        </p:txBody>
      </p:sp>
    </p:spTree>
    <p:extLst>
      <p:ext uri="{BB962C8B-B14F-4D97-AF65-F5344CB8AC3E}">
        <p14:creationId xmlns:p14="http://schemas.microsoft.com/office/powerpoint/2010/main" val="34929353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nl-NL" smtClean="0"/>
              <a:t>Klik om de stijl te bewerken</a:t>
            </a:r>
            <a:endParaRPr lang="nl-BE"/>
          </a:p>
        </p:txBody>
      </p:sp>
      <p:sp>
        <p:nvSpPr>
          <p:cNvPr id="3" name="Tijdelijke aanduiding voor tekst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A8DE589A-B371-4F2B-BD67-F17447D65806}" type="datetimeFigureOut">
              <a:rPr lang="nl-BE" smtClean="0"/>
              <a:t>21/12/2014</a:t>
            </a:fld>
            <a:endParaRPr lang="nl-BE"/>
          </a:p>
        </p:txBody>
      </p:sp>
      <p:sp>
        <p:nvSpPr>
          <p:cNvPr id="5" name="Tijdelijke aanduiding voor voettekst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BE"/>
          </a:p>
        </p:txBody>
      </p:sp>
      <p:sp>
        <p:nvSpPr>
          <p:cNvPr id="6" name="Tijdelijke aanduiding voor dianumm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6B1328D4-A672-485D-812F-DC857241636A}" type="slidenum">
              <a:rPr lang="nl-BE" smtClean="0"/>
              <a:t>‹nr.›</a:t>
            </a:fld>
            <a:endParaRPr lang="nl-BE"/>
          </a:p>
        </p:txBody>
      </p:sp>
    </p:spTree>
    <p:extLst>
      <p:ext uri="{BB962C8B-B14F-4D97-AF65-F5344CB8AC3E}">
        <p14:creationId xmlns:p14="http://schemas.microsoft.com/office/powerpoint/2010/main" val="2744251898"/>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6.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6.xml"/><Relationship Id="rId6" Type="http://schemas.openxmlformats.org/officeDocument/2006/relationships/hyperlink" Target="mailto:oneroosje@gmail.com" TargetMode="External"/><Relationship Id="rId5" Type="http://schemas.openxmlformats.org/officeDocument/2006/relationships/hyperlink" Target="http://roosjeblog.wordpress.com/" TargetMode="External"/><Relationship Id="rId4" Type="http://schemas.openxmlformats.org/officeDocument/2006/relationships/hyperlink" Target="http://blog.seniorennet.be/oneroosj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54" y="0"/>
            <a:ext cx="9141291" cy="5143500"/>
          </a:xfrm>
          <a:prstGeom prst="rect">
            <a:avLst/>
          </a:prstGeom>
        </p:spPr>
      </p:pic>
      <p:pic>
        <p:nvPicPr>
          <p:cNvPr id="5" name="Afbeelding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flipH="1">
            <a:off x="1353" y="0"/>
            <a:ext cx="9141291" cy="5143500"/>
          </a:xfrm>
          <a:prstGeom prst="rect">
            <a:avLst/>
          </a:prstGeom>
        </p:spPr>
      </p:pic>
      <p:pic>
        <p:nvPicPr>
          <p:cNvPr id="6" name="Afbeelding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54" y="0"/>
            <a:ext cx="9142645" cy="5143500"/>
          </a:xfrm>
          <a:prstGeom prst="rect">
            <a:avLst/>
          </a:prstGeom>
        </p:spPr>
      </p:pic>
      <p:sp>
        <p:nvSpPr>
          <p:cNvPr id="7" name="Titel 6"/>
          <p:cNvSpPr>
            <a:spLocks noGrp="1"/>
          </p:cNvSpPr>
          <p:nvPr>
            <p:ph type="ctrTitle"/>
          </p:nvPr>
        </p:nvSpPr>
        <p:spPr>
          <a:xfrm>
            <a:off x="1187624" y="627534"/>
            <a:ext cx="6840760" cy="1224136"/>
          </a:xfrm>
        </p:spPr>
        <p:txBody>
          <a:bodyPr>
            <a:prstTxWarp prst="textTriangleInverted">
              <a:avLst/>
            </a:prstTxWarp>
            <a:noAutofit/>
            <a:scene3d>
              <a:camera prst="orthographicFront"/>
              <a:lightRig rig="threePt" dir="t"/>
            </a:scene3d>
            <a:sp3d extrusionH="57150">
              <a:bevelT w="82550" h="38100" prst="coolSlant"/>
            </a:sp3d>
          </a:bodyPr>
          <a:lstStyle/>
          <a:p>
            <a:r>
              <a:rPr lang="nl-BE" sz="7200" dirty="0" smtClean="0">
                <a:effectLst>
                  <a:glow rad="101600">
                    <a:srgbClr val="990033">
                      <a:alpha val="60000"/>
                    </a:srgbClr>
                  </a:glow>
                </a:effectLst>
                <a:latin typeface="Clarendon BT" panose="02040704040505020204" pitchFamily="18" charset="0"/>
              </a:rPr>
              <a:t>Vandaag</a:t>
            </a:r>
            <a:endParaRPr lang="nl-BE" sz="7200" dirty="0">
              <a:effectLst>
                <a:glow rad="101600">
                  <a:srgbClr val="990033">
                    <a:alpha val="60000"/>
                  </a:srgbClr>
                </a:glow>
              </a:effectLst>
              <a:latin typeface="Clarendon BT" panose="02040704040505020204" pitchFamily="18" charset="0"/>
            </a:endParaRPr>
          </a:p>
        </p:txBody>
      </p:sp>
      <p:sp>
        <p:nvSpPr>
          <p:cNvPr id="8" name="Ondertitel 7"/>
          <p:cNvSpPr>
            <a:spLocks noGrp="1"/>
          </p:cNvSpPr>
          <p:nvPr>
            <p:ph type="subTitle" idx="1"/>
          </p:nvPr>
        </p:nvSpPr>
        <p:spPr>
          <a:xfrm>
            <a:off x="1371600" y="4083918"/>
            <a:ext cx="6400800" cy="1059582"/>
          </a:xfrm>
        </p:spPr>
        <p:txBody>
          <a:bodyPr>
            <a:normAutofit/>
            <a:scene3d>
              <a:camera prst="orthographicFront"/>
              <a:lightRig rig="threePt" dir="t"/>
            </a:scene3d>
            <a:sp3d extrusionH="57150">
              <a:bevelT w="69850" h="38100" prst="cross"/>
            </a:sp3d>
          </a:bodyPr>
          <a:lstStyle/>
          <a:p>
            <a:r>
              <a:rPr lang="nl-BE" sz="1800" dirty="0" smtClean="0">
                <a:effectLst>
                  <a:glow rad="101600">
                    <a:schemeClr val="accent3">
                      <a:lumMod val="50000"/>
                      <a:alpha val="60000"/>
                    </a:schemeClr>
                  </a:glow>
                </a:effectLst>
                <a:latin typeface="Clarendon BT" panose="02040704040505020204" pitchFamily="18" charset="0"/>
              </a:rPr>
              <a:t>Copyright </a:t>
            </a:r>
            <a:r>
              <a:rPr lang="nl-BE" sz="1800" dirty="0" err="1" smtClean="0">
                <a:effectLst>
                  <a:glow rad="101600">
                    <a:schemeClr val="accent3">
                      <a:lumMod val="50000"/>
                      <a:alpha val="60000"/>
                    </a:schemeClr>
                  </a:glow>
                </a:effectLst>
                <a:latin typeface="Clarendon BT" panose="02040704040505020204" pitchFamily="18" charset="0"/>
              </a:rPr>
              <a:t>powerpoint</a:t>
            </a:r>
            <a:r>
              <a:rPr lang="nl-BE" sz="1800" dirty="0" smtClean="0">
                <a:effectLst>
                  <a:glow rad="101600">
                    <a:schemeClr val="accent3">
                      <a:lumMod val="50000"/>
                      <a:alpha val="60000"/>
                    </a:schemeClr>
                  </a:glow>
                </a:effectLst>
                <a:latin typeface="Clarendon BT" panose="02040704040505020204" pitchFamily="18" charset="0"/>
              </a:rPr>
              <a:t> Roosje</a:t>
            </a:r>
          </a:p>
          <a:p>
            <a:r>
              <a:rPr lang="nl-BE" sz="1800" dirty="0" smtClean="0">
                <a:effectLst>
                  <a:glow rad="101600">
                    <a:schemeClr val="accent3">
                      <a:lumMod val="50000"/>
                      <a:alpha val="60000"/>
                    </a:schemeClr>
                  </a:glow>
                </a:effectLst>
                <a:latin typeface="Clarendon BT" panose="02040704040505020204" pitchFamily="18" charset="0"/>
              </a:rPr>
              <a:t>Gedicht – Blauwhartje</a:t>
            </a:r>
          </a:p>
          <a:p>
            <a:r>
              <a:rPr lang="nl-BE" sz="1800" dirty="0" smtClean="0">
                <a:effectLst>
                  <a:glow rad="101600">
                    <a:schemeClr val="accent3">
                      <a:lumMod val="50000"/>
                      <a:alpha val="60000"/>
                    </a:schemeClr>
                  </a:glow>
                </a:effectLst>
                <a:latin typeface="Clarendon BT" panose="02040704040505020204" pitchFamily="18" charset="0"/>
              </a:rPr>
              <a:t>Muziek – The </a:t>
            </a:r>
            <a:r>
              <a:rPr lang="nl-BE" sz="1800" dirty="0" err="1" smtClean="0">
                <a:effectLst>
                  <a:glow rad="101600">
                    <a:schemeClr val="accent3">
                      <a:lumMod val="50000"/>
                      <a:alpha val="60000"/>
                    </a:schemeClr>
                  </a:glow>
                </a:effectLst>
                <a:latin typeface="Clarendon BT" panose="02040704040505020204" pitchFamily="18" charset="0"/>
              </a:rPr>
              <a:t>Shadows</a:t>
            </a:r>
            <a:r>
              <a:rPr lang="nl-BE" sz="1800" dirty="0" smtClean="0">
                <a:effectLst>
                  <a:glow rad="101600">
                    <a:schemeClr val="accent3">
                      <a:lumMod val="50000"/>
                      <a:alpha val="60000"/>
                    </a:schemeClr>
                  </a:glow>
                </a:effectLst>
                <a:latin typeface="Clarendon BT" panose="02040704040505020204" pitchFamily="18" charset="0"/>
              </a:rPr>
              <a:t> - </a:t>
            </a:r>
            <a:r>
              <a:rPr lang="nl-BE" sz="1800" dirty="0" err="1" smtClean="0">
                <a:effectLst>
                  <a:glow rad="101600">
                    <a:schemeClr val="accent3">
                      <a:lumMod val="50000"/>
                      <a:alpha val="60000"/>
                    </a:schemeClr>
                  </a:glow>
                </a:effectLst>
                <a:latin typeface="Clarendon BT" panose="02040704040505020204" pitchFamily="18" charset="0"/>
              </a:rPr>
              <a:t>Midnight</a:t>
            </a:r>
            <a:endParaRPr lang="nl-BE" sz="1800" dirty="0">
              <a:effectLst>
                <a:glow rad="101600">
                  <a:schemeClr val="accent3">
                    <a:lumMod val="50000"/>
                    <a:alpha val="60000"/>
                  </a:schemeClr>
                </a:glow>
              </a:effectLst>
              <a:latin typeface="Clarendon BT" panose="02040704040505020204" pitchFamily="18" charset="0"/>
            </a:endParaRPr>
          </a:p>
        </p:txBody>
      </p:sp>
    </p:spTree>
    <p:extLst>
      <p:ext uri="{BB962C8B-B14F-4D97-AF65-F5344CB8AC3E}">
        <p14:creationId xmlns:p14="http://schemas.microsoft.com/office/powerpoint/2010/main" val="2092203420"/>
      </p:ext>
    </p:extLst>
  </p:cSld>
  <p:clrMapOvr>
    <a:masterClrMapping/>
  </p:clrMapOvr>
  <mc:AlternateContent xmlns:mc="http://schemas.openxmlformats.org/markup-compatibility/2006" xmlns:p14="http://schemas.microsoft.com/office/powerpoint/2010/main">
    <mc:Choice Requires="p14">
      <p:transition spd="slow" p14:dur="1250" advClick="0" advTm="12000">
        <p:fade/>
        <p:sndAc>
          <p:stSnd>
            <p:snd r:embed="rId2" name="05 Midnight.wav"/>
          </p:stSnd>
        </p:sndAc>
      </p:transition>
    </mc:Choice>
    <mc:Fallback xmlns="">
      <p:transition spd="slow" advClick="0" advTm="12000">
        <p:fade/>
        <p:sndAc>
          <p:stSnd>
            <p:snd r:embed="rId4" name="05 Midnigh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after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5000"/>
                                        <p:tgtEl>
                                          <p:spTgt spid="5"/>
                                        </p:tgtEl>
                                        <p:attrNameLst>
                                          <p:attrName>ppt_x</p:attrName>
                                        </p:attrNameLst>
                                      </p:cBhvr>
                                      <p:tavLst>
                                        <p:tav tm="0">
                                          <p:val>
                                            <p:strVal val="ppt_x"/>
                                          </p:val>
                                        </p:tav>
                                        <p:tav tm="100000">
                                          <p:val>
                                            <p:strVal val="ppt_x+ppt_w/2"/>
                                          </p:val>
                                        </p:tav>
                                      </p:tavLst>
                                    </p:anim>
                                    <p:anim calcmode="lin" valueType="num">
                                      <p:cBhvr>
                                        <p:cTn id="16" dur="5000"/>
                                        <p:tgtEl>
                                          <p:spTgt spid="5"/>
                                        </p:tgtEl>
                                        <p:attrNameLst>
                                          <p:attrName>ppt_y</p:attrName>
                                        </p:attrNameLst>
                                      </p:cBhvr>
                                      <p:tavLst>
                                        <p:tav tm="0">
                                          <p:val>
                                            <p:strVal val="ppt_y"/>
                                          </p:val>
                                        </p:tav>
                                        <p:tav tm="100000">
                                          <p:val>
                                            <p:strVal val="ppt_y"/>
                                          </p:val>
                                        </p:tav>
                                      </p:tavLst>
                                    </p:anim>
                                    <p:anim calcmode="lin" valueType="num">
                                      <p:cBhvr>
                                        <p:cTn id="17" dur="5000"/>
                                        <p:tgtEl>
                                          <p:spTgt spid="5"/>
                                        </p:tgtEl>
                                        <p:attrNameLst>
                                          <p:attrName>ppt_w</p:attrName>
                                        </p:attrNameLst>
                                      </p:cBhvr>
                                      <p:tavLst>
                                        <p:tav tm="0">
                                          <p:val>
                                            <p:strVal val="ppt_w"/>
                                          </p:val>
                                        </p:tav>
                                        <p:tav tm="100000">
                                          <p:val>
                                            <p:fltVal val="0"/>
                                          </p:val>
                                        </p:tav>
                                      </p:tavLst>
                                    </p:anim>
                                    <p:anim calcmode="lin" valueType="num">
                                      <p:cBhvr>
                                        <p:cTn id="18" dur="5000"/>
                                        <p:tgtEl>
                                          <p:spTgt spid="5"/>
                                        </p:tgtEl>
                                        <p:attrNameLst>
                                          <p:attrName>ppt_h</p:attrName>
                                        </p:attrNameLst>
                                      </p:cBhvr>
                                      <p:tavLst>
                                        <p:tav tm="0">
                                          <p:val>
                                            <p:strVal val="ppt_h"/>
                                          </p:val>
                                        </p:tav>
                                        <p:tav tm="100000">
                                          <p:val>
                                            <p:strVal val="ppt_h"/>
                                          </p:val>
                                        </p:tav>
                                      </p:tavLst>
                                    </p:anim>
                                    <p:set>
                                      <p:cBhvr>
                                        <p:cTn id="19" dur="1" fill="hold">
                                          <p:stCondLst>
                                            <p:cond delay="4999"/>
                                          </p:stCondLst>
                                        </p:cTn>
                                        <p:tgtEl>
                                          <p:spTgt spid="5"/>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5"/>
                                        </p:tgtEl>
                                      </p:cBhvr>
                                    </p:animEffect>
                                    <p:set>
                                      <p:cBhvr>
                                        <p:cTn id="22" dur="1" fill="hold">
                                          <p:stCondLst>
                                            <p:cond delay="4999"/>
                                          </p:stCondLst>
                                        </p:cTn>
                                        <p:tgtEl>
                                          <p:spTgt spid="5"/>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p:val>
                                            <p:strVal val="4/3*#ppt_w"/>
                                          </p:val>
                                        </p:tav>
                                        <p:tav tm="100000">
                                          <p:val>
                                            <p:strVal val="#ppt_w"/>
                                          </p:val>
                                        </p:tav>
                                      </p:tavLst>
                                    </p:anim>
                                    <p:anim calcmode="lin" valueType="num">
                                      <p:cBhvr>
                                        <p:cTn id="26" dur="5000" fill="hold"/>
                                        <p:tgtEl>
                                          <p:spTgt spid="4"/>
                                        </p:tgtEl>
                                        <p:attrNameLst>
                                          <p:attrName>ppt_h</p:attrName>
                                        </p:attrNameLst>
                                      </p:cBhvr>
                                      <p:tavLst>
                                        <p:tav tm="0">
                                          <p:val>
                                            <p:strVal val="4/3*#ppt_h"/>
                                          </p:val>
                                        </p:tav>
                                        <p:tav tm="100000">
                                          <p:val>
                                            <p:strVal val="#ppt_h"/>
                                          </p:val>
                                        </p:tav>
                                      </p:tavLst>
                                    </p:anim>
                                  </p:childTnLst>
                                </p:cTn>
                              </p:par>
                            </p:childTnLst>
                          </p:cTn>
                        </p:par>
                        <p:par>
                          <p:cTn id="27" fill="hold">
                            <p:stCondLst>
                              <p:cond delay="5000"/>
                            </p:stCondLst>
                            <p:childTnLst>
                              <p:par>
                                <p:cTn id="28" presetID="10" presetClass="entr" presetSubtype="0"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3000"/>
                                        <p:tgtEl>
                                          <p:spTgt spid="7"/>
                                        </p:tgtEl>
                                      </p:cBhvr>
                                    </p:animEffect>
                                  </p:childTnLst>
                                </p:cTn>
                              </p:par>
                            </p:childTnLst>
                          </p:cTn>
                        </p:par>
                        <p:par>
                          <p:cTn id="31" fill="hold">
                            <p:stCondLst>
                              <p:cond delay="8000"/>
                            </p:stCondLst>
                            <p:childTnLst>
                              <p:par>
                                <p:cTn id="32" presetID="10" presetClass="entr" presetSubtype="0" fill="hold" grpId="0" nodeType="afterEffect">
                                  <p:stCondLst>
                                    <p:cond delay="0"/>
                                  </p:stCondLst>
                                  <p:childTnLst>
                                    <p:set>
                                      <p:cBhvr>
                                        <p:cTn id="33" dur="1" fill="hold">
                                          <p:stCondLst>
                                            <p:cond delay="0"/>
                                          </p:stCondLst>
                                        </p:cTn>
                                        <p:tgtEl>
                                          <p:spTgt spid="8">
                                            <p:txEl>
                                              <p:pRg st="0" end="0"/>
                                            </p:txEl>
                                          </p:spTgt>
                                        </p:tgtEl>
                                        <p:attrNameLst>
                                          <p:attrName>style.visibility</p:attrName>
                                        </p:attrNameLst>
                                      </p:cBhvr>
                                      <p:to>
                                        <p:strVal val="visible"/>
                                      </p:to>
                                    </p:set>
                                    <p:animEffect transition="in" filter="fade">
                                      <p:cBhvr>
                                        <p:cTn id="34" dur="3000"/>
                                        <p:tgtEl>
                                          <p:spTgt spid="8">
                                            <p:txEl>
                                              <p:pRg st="0" end="0"/>
                                            </p:txEl>
                                          </p:spTgt>
                                        </p:tgtEl>
                                      </p:cBhvr>
                                    </p:animEffect>
                                  </p:childTnLst>
                                </p:cTn>
                              </p:par>
                            </p:childTnLst>
                          </p:cTn>
                        </p:par>
                        <p:par>
                          <p:cTn id="35" fill="hold">
                            <p:stCondLst>
                              <p:cond delay="11000"/>
                            </p:stCondLst>
                            <p:childTnLst>
                              <p:par>
                                <p:cTn id="36" presetID="10" presetClass="entr" presetSubtype="0" fill="hold" grpId="0" nodeType="afterEffect">
                                  <p:stCondLst>
                                    <p:cond delay="0"/>
                                  </p:stCondLst>
                                  <p:childTnLst>
                                    <p:set>
                                      <p:cBhvr>
                                        <p:cTn id="37" dur="1" fill="hold">
                                          <p:stCondLst>
                                            <p:cond delay="0"/>
                                          </p:stCondLst>
                                        </p:cTn>
                                        <p:tgtEl>
                                          <p:spTgt spid="8">
                                            <p:txEl>
                                              <p:pRg st="1" end="1"/>
                                            </p:txEl>
                                          </p:spTgt>
                                        </p:tgtEl>
                                        <p:attrNameLst>
                                          <p:attrName>style.visibility</p:attrName>
                                        </p:attrNameLst>
                                      </p:cBhvr>
                                      <p:to>
                                        <p:strVal val="visible"/>
                                      </p:to>
                                    </p:set>
                                    <p:animEffect transition="in" filter="fade">
                                      <p:cBhvr>
                                        <p:cTn id="38" dur="3000"/>
                                        <p:tgtEl>
                                          <p:spTgt spid="8">
                                            <p:txEl>
                                              <p:pRg st="1" end="1"/>
                                            </p:txEl>
                                          </p:spTgt>
                                        </p:tgtEl>
                                      </p:cBhvr>
                                    </p:animEffect>
                                  </p:childTnLst>
                                </p:cTn>
                              </p:par>
                            </p:childTnLst>
                          </p:cTn>
                        </p:par>
                        <p:par>
                          <p:cTn id="39" fill="hold">
                            <p:stCondLst>
                              <p:cond delay="14000"/>
                            </p:stCondLst>
                            <p:childTnLst>
                              <p:par>
                                <p:cTn id="40" presetID="10" presetClass="entr" presetSubtype="0" fill="hold" grpId="0" nodeType="afterEffect">
                                  <p:stCondLst>
                                    <p:cond delay="0"/>
                                  </p:stCondLst>
                                  <p:childTnLst>
                                    <p:set>
                                      <p:cBhvr>
                                        <p:cTn id="41" dur="1" fill="hold">
                                          <p:stCondLst>
                                            <p:cond delay="0"/>
                                          </p:stCondLst>
                                        </p:cTn>
                                        <p:tgtEl>
                                          <p:spTgt spid="8">
                                            <p:txEl>
                                              <p:pRg st="2" end="2"/>
                                            </p:txEl>
                                          </p:spTgt>
                                        </p:tgtEl>
                                        <p:attrNameLst>
                                          <p:attrName>style.visibility</p:attrName>
                                        </p:attrNameLst>
                                      </p:cBhvr>
                                      <p:to>
                                        <p:strVal val="visible"/>
                                      </p:to>
                                    </p:set>
                                    <p:animEffect transition="in" filter="fade">
                                      <p:cBhvr>
                                        <p:cTn id="42" dur="30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4" name="Afbeelding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4572000" cy="5143500"/>
          </a:xfrm>
          <a:prstGeom prst="rect">
            <a:avLst/>
          </a:prstGeom>
        </p:spPr>
      </p:pic>
      <p:pic>
        <p:nvPicPr>
          <p:cNvPr id="5" name="Afbeelding 4"/>
          <p:cNvPicPr>
            <a:picLocks noChangeAspect="1"/>
          </p:cNvPicPr>
          <p:nvPr/>
        </p:nvPicPr>
        <p:blipFill rotWithShape="1">
          <a:blip r:embed="rId4" cstate="email">
            <a:extLst>
              <a:ext uri="{28A0092B-C50C-407E-A947-70E740481C1C}">
                <a14:useLocalDpi xmlns:a14="http://schemas.microsoft.com/office/drawing/2010/main"/>
              </a:ext>
            </a:extLst>
          </a:blip>
          <a:srcRect r="-2"/>
          <a:stretch/>
        </p:blipFill>
        <p:spPr>
          <a:xfrm>
            <a:off x="4572000" y="0"/>
            <a:ext cx="4608511" cy="5143500"/>
          </a:xfrm>
          <a:prstGeom prst="rect">
            <a:avLst/>
          </a:prstGeom>
        </p:spPr>
      </p:pic>
      <p:sp>
        <p:nvSpPr>
          <p:cNvPr id="6" name="Titel 5"/>
          <p:cNvSpPr>
            <a:spLocks noGrp="1"/>
          </p:cNvSpPr>
          <p:nvPr>
            <p:ph type="title"/>
          </p:nvPr>
        </p:nvSpPr>
        <p:spPr>
          <a:xfrm>
            <a:off x="5364088" y="51470"/>
            <a:ext cx="3672408" cy="2880320"/>
          </a:xfrm>
          <a:effectLst>
            <a:glow rad="101600">
              <a:schemeClr val="accent6">
                <a:lumMod val="75000"/>
                <a:alpha val="60000"/>
              </a:schemeClr>
            </a:glow>
          </a:effectLst>
        </p:spPr>
        <p:txBody>
          <a:bodyPr>
            <a:normAutofit/>
          </a:bodyPr>
          <a:lstStyle/>
          <a:p>
            <a:r>
              <a:rPr lang="nl-BE" sz="2000" dirty="0" smtClean="0">
                <a:effectLst>
                  <a:glow rad="139700">
                    <a:schemeClr val="accent6">
                      <a:satMod val="175000"/>
                      <a:alpha val="40000"/>
                    </a:schemeClr>
                  </a:glow>
                </a:effectLst>
                <a:latin typeface="Clarendon BT" panose="02040704040505020204" pitchFamily="18" charset="0"/>
              </a:rPr>
              <a:t>Heb je vandaag </a:t>
            </a:r>
            <a:br>
              <a:rPr lang="nl-BE" sz="2000" dirty="0" smtClean="0">
                <a:effectLst>
                  <a:glow rad="139700">
                    <a:schemeClr val="accent6">
                      <a:satMod val="175000"/>
                      <a:alpha val="40000"/>
                    </a:schemeClr>
                  </a:glow>
                </a:effectLst>
                <a:latin typeface="Clarendon BT" panose="02040704040505020204" pitchFamily="18" charset="0"/>
              </a:rPr>
            </a:br>
            <a:r>
              <a:rPr lang="nl-BE" sz="2000" dirty="0" smtClean="0">
                <a:effectLst>
                  <a:glow rad="139700">
                    <a:schemeClr val="accent6">
                      <a:satMod val="175000"/>
                      <a:alpha val="40000"/>
                    </a:schemeClr>
                  </a:glow>
                </a:effectLst>
                <a:latin typeface="Clarendon BT" panose="02040704040505020204" pitchFamily="18" charset="0"/>
              </a:rPr>
              <a:t>al tegen je medemens</a:t>
            </a:r>
            <a:br>
              <a:rPr lang="nl-BE" sz="2000" dirty="0" smtClean="0">
                <a:effectLst>
                  <a:glow rad="139700">
                    <a:schemeClr val="accent6">
                      <a:satMod val="175000"/>
                      <a:alpha val="40000"/>
                    </a:schemeClr>
                  </a:glow>
                </a:effectLst>
                <a:latin typeface="Clarendon BT" panose="02040704040505020204" pitchFamily="18" charset="0"/>
              </a:rPr>
            </a:br>
            <a:r>
              <a:rPr lang="nl-BE" sz="2000" dirty="0" smtClean="0">
                <a:effectLst>
                  <a:glow rad="139700">
                    <a:schemeClr val="accent6">
                      <a:satMod val="175000"/>
                      <a:alpha val="40000"/>
                    </a:schemeClr>
                  </a:glow>
                </a:effectLst>
                <a:latin typeface="Clarendon BT" panose="02040704040505020204" pitchFamily="18" charset="0"/>
              </a:rPr>
              <a:t>goedemorgen gezegd,</a:t>
            </a:r>
            <a:br>
              <a:rPr lang="nl-BE" sz="2000" dirty="0" smtClean="0">
                <a:effectLst>
                  <a:glow rad="139700">
                    <a:schemeClr val="accent6">
                      <a:satMod val="175000"/>
                      <a:alpha val="40000"/>
                    </a:schemeClr>
                  </a:glow>
                </a:effectLst>
                <a:latin typeface="Clarendon BT" panose="02040704040505020204" pitchFamily="18" charset="0"/>
              </a:rPr>
            </a:br>
            <a:r>
              <a:rPr lang="nl-BE" sz="2000" dirty="0" smtClean="0">
                <a:effectLst>
                  <a:glow rad="139700">
                    <a:schemeClr val="accent6">
                      <a:satMod val="175000"/>
                      <a:alpha val="40000"/>
                    </a:schemeClr>
                  </a:glow>
                </a:effectLst>
                <a:latin typeface="Clarendon BT" panose="02040704040505020204" pitchFamily="18" charset="0"/>
              </a:rPr>
              <a:t>je buren al even</a:t>
            </a:r>
            <a:br>
              <a:rPr lang="nl-BE" sz="2000" dirty="0" smtClean="0">
                <a:effectLst>
                  <a:glow rad="139700">
                    <a:schemeClr val="accent6">
                      <a:satMod val="175000"/>
                      <a:alpha val="40000"/>
                    </a:schemeClr>
                  </a:glow>
                </a:effectLst>
                <a:latin typeface="Clarendon BT" panose="02040704040505020204" pitchFamily="18" charset="0"/>
              </a:rPr>
            </a:br>
            <a:r>
              <a:rPr lang="nl-BE" sz="2000" dirty="0" smtClean="0">
                <a:effectLst>
                  <a:glow rad="139700">
                    <a:schemeClr val="accent6">
                      <a:satMod val="175000"/>
                      <a:alpha val="40000"/>
                    </a:schemeClr>
                  </a:glow>
                </a:effectLst>
                <a:latin typeface="Clarendon BT" panose="02040704040505020204" pitchFamily="18" charset="0"/>
              </a:rPr>
              <a:t>vriendelijk begroet.</a:t>
            </a:r>
            <a:br>
              <a:rPr lang="nl-BE" sz="2000" dirty="0" smtClean="0">
                <a:effectLst>
                  <a:glow rad="139700">
                    <a:schemeClr val="accent6">
                      <a:satMod val="175000"/>
                      <a:alpha val="40000"/>
                    </a:schemeClr>
                  </a:glow>
                </a:effectLst>
                <a:latin typeface="Clarendon BT" panose="02040704040505020204" pitchFamily="18" charset="0"/>
              </a:rPr>
            </a:br>
            <a:r>
              <a:rPr lang="nl-BE" sz="2000" dirty="0" smtClean="0">
                <a:effectLst>
                  <a:glow rad="139700">
                    <a:schemeClr val="accent6">
                      <a:satMod val="175000"/>
                      <a:alpha val="40000"/>
                    </a:schemeClr>
                  </a:glow>
                </a:effectLst>
                <a:latin typeface="Clarendon BT" panose="02040704040505020204" pitchFamily="18" charset="0"/>
              </a:rPr>
              <a:t>Een dank je wel </a:t>
            </a:r>
            <a:br>
              <a:rPr lang="nl-BE" sz="2000" dirty="0" smtClean="0">
                <a:effectLst>
                  <a:glow rad="139700">
                    <a:schemeClr val="accent6">
                      <a:satMod val="175000"/>
                      <a:alpha val="40000"/>
                    </a:schemeClr>
                  </a:glow>
                </a:effectLst>
                <a:latin typeface="Clarendon BT" panose="02040704040505020204" pitchFamily="18" charset="0"/>
              </a:rPr>
            </a:br>
            <a:r>
              <a:rPr lang="nl-BE" sz="2000" dirty="0" smtClean="0">
                <a:effectLst>
                  <a:glow rad="139700">
                    <a:schemeClr val="accent6">
                      <a:satMod val="175000"/>
                      <a:alpha val="40000"/>
                    </a:schemeClr>
                  </a:glow>
                </a:effectLst>
                <a:latin typeface="Clarendon BT" panose="02040704040505020204" pitchFamily="18" charset="0"/>
              </a:rPr>
              <a:t>geuit</a:t>
            </a:r>
            <a:r>
              <a:rPr lang="nl-BE" sz="2000" dirty="0">
                <a:effectLst>
                  <a:glow rad="139700">
                    <a:schemeClr val="accent6">
                      <a:satMod val="175000"/>
                      <a:alpha val="40000"/>
                    </a:schemeClr>
                  </a:glow>
                </a:effectLst>
                <a:latin typeface="Clarendon BT" panose="02040704040505020204" pitchFamily="18" charset="0"/>
              </a:rPr>
              <a:t> </a:t>
            </a:r>
            <a:r>
              <a:rPr lang="nl-BE" sz="2000" dirty="0" smtClean="0">
                <a:effectLst>
                  <a:glow rad="139700">
                    <a:schemeClr val="accent6">
                      <a:satMod val="175000"/>
                      <a:alpha val="40000"/>
                    </a:schemeClr>
                  </a:glow>
                </a:effectLst>
                <a:latin typeface="Clarendon BT" panose="02040704040505020204" pitchFamily="18" charset="0"/>
              </a:rPr>
              <a:t>aan de persoon</a:t>
            </a:r>
            <a:br>
              <a:rPr lang="nl-BE" sz="2000" dirty="0" smtClean="0">
                <a:effectLst>
                  <a:glow rad="139700">
                    <a:schemeClr val="accent6">
                      <a:satMod val="175000"/>
                      <a:alpha val="40000"/>
                    </a:schemeClr>
                  </a:glow>
                </a:effectLst>
                <a:latin typeface="Clarendon BT" panose="02040704040505020204" pitchFamily="18" charset="0"/>
              </a:rPr>
            </a:br>
            <a:r>
              <a:rPr lang="nl-BE" sz="2000" dirty="0" smtClean="0">
                <a:effectLst>
                  <a:glow rad="139700">
                    <a:schemeClr val="accent6">
                      <a:satMod val="175000"/>
                      <a:alpha val="40000"/>
                    </a:schemeClr>
                  </a:glow>
                </a:effectLst>
                <a:latin typeface="Clarendon BT" panose="02040704040505020204" pitchFamily="18" charset="0"/>
              </a:rPr>
              <a:t>die een inspanning</a:t>
            </a:r>
            <a:br>
              <a:rPr lang="nl-BE" sz="2000" dirty="0" smtClean="0">
                <a:effectLst>
                  <a:glow rad="139700">
                    <a:schemeClr val="accent6">
                      <a:satMod val="175000"/>
                      <a:alpha val="40000"/>
                    </a:schemeClr>
                  </a:glow>
                </a:effectLst>
                <a:latin typeface="Clarendon BT" panose="02040704040505020204" pitchFamily="18" charset="0"/>
              </a:rPr>
            </a:br>
            <a:r>
              <a:rPr lang="nl-BE" sz="2000" dirty="0" smtClean="0">
                <a:effectLst>
                  <a:glow rad="139700">
                    <a:schemeClr val="accent6">
                      <a:satMod val="175000"/>
                      <a:alpha val="40000"/>
                    </a:schemeClr>
                  </a:glow>
                </a:effectLst>
                <a:latin typeface="Clarendon BT" panose="02040704040505020204" pitchFamily="18" charset="0"/>
              </a:rPr>
              <a:t>voor jou heeft gedaan?</a:t>
            </a:r>
            <a:endParaRPr lang="nl-BE" sz="2000" dirty="0">
              <a:effectLst>
                <a:glow rad="139700">
                  <a:schemeClr val="accent6">
                    <a:satMod val="175000"/>
                    <a:alpha val="40000"/>
                  </a:schemeClr>
                </a:glow>
              </a:effectLst>
              <a:latin typeface="Clarendon BT" panose="02040704040505020204" pitchFamily="18" charset="0"/>
            </a:endParaRPr>
          </a:p>
        </p:txBody>
      </p:sp>
    </p:spTree>
    <p:extLst>
      <p:ext uri="{BB962C8B-B14F-4D97-AF65-F5344CB8AC3E}">
        <p14:creationId xmlns:p14="http://schemas.microsoft.com/office/powerpoint/2010/main" val="2756762456"/>
      </p:ext>
    </p:extLst>
  </p:cSld>
  <p:clrMapOvr>
    <a:masterClrMapping/>
  </p:clrMapOvr>
  <mc:AlternateContent xmlns:mc="http://schemas.openxmlformats.org/markup-compatibility/2006">
    <mc:Choice xmlns:p14="http://schemas.microsoft.com/office/powerpoint/2010/main" Requires="p14">
      <p:transition spd="slow" p14:dur="1250" advClick="0" advTm="21000">
        <p:fade/>
      </p:transition>
    </mc:Choice>
    <mc:Fallback>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after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8" presetClass="emph" presetSubtype="0" fill="hold" nodeType="withEffect">
                                  <p:stCondLst>
                                    <p:cond delay="0"/>
                                  </p:stCondLst>
                                  <p:childTnLst>
                                    <p:animRot by="21600000">
                                      <p:cBhvr>
                                        <p:cTn id="10" dur="5000" fill="hold"/>
                                        <p:tgtEl>
                                          <p:spTgt spid="4"/>
                                        </p:tgtEl>
                                        <p:attrNameLst>
                                          <p:attrName>r</p:attrName>
                                        </p:attrNameLst>
                                      </p:cBhvr>
                                    </p:animRot>
                                  </p:childTnLst>
                                </p:cTn>
                              </p:par>
                              <p:par>
                                <p:cTn id="11" presetID="4" presetClass="exit" presetSubtype="16" fill="hold" nodeType="withEffect">
                                  <p:stCondLst>
                                    <p:cond delay="0"/>
                                  </p:stCondLst>
                                  <p:childTnLst>
                                    <p:animEffect transition="out" filter="box(in)">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 presetClass="exit" presetSubtype="8" fill="hold" nodeType="withEffect">
                                  <p:stCondLst>
                                    <p:cond delay="0"/>
                                  </p:stCondLst>
                                  <p:childTnLst>
                                    <p:anim calcmode="lin" valueType="num">
                                      <p:cBhvr additive="base">
                                        <p:cTn id="15" dur="5000"/>
                                        <p:tgtEl>
                                          <p:spTgt spid="5"/>
                                        </p:tgtEl>
                                        <p:attrNameLst>
                                          <p:attrName>ppt_x</p:attrName>
                                        </p:attrNameLst>
                                      </p:cBhvr>
                                      <p:tavLst>
                                        <p:tav tm="0">
                                          <p:val>
                                            <p:strVal val="ppt_x"/>
                                          </p:val>
                                        </p:tav>
                                        <p:tav tm="100000">
                                          <p:val>
                                            <p:strVal val="0-ppt_w/2"/>
                                          </p:val>
                                        </p:tav>
                                      </p:tavLst>
                                    </p:anim>
                                    <p:anim calcmode="lin" valueType="num">
                                      <p:cBhvr additive="base">
                                        <p:cTn id="16" dur="5000"/>
                                        <p:tgtEl>
                                          <p:spTgt spid="5"/>
                                        </p:tgtEl>
                                        <p:attrNameLst>
                                          <p:attrName>ppt_y</p:attrName>
                                        </p:attrNameLst>
                                      </p:cBhvr>
                                      <p:tavLst>
                                        <p:tav tm="0">
                                          <p:val>
                                            <p:strVal val="ppt_y"/>
                                          </p:val>
                                        </p:tav>
                                        <p:tav tm="100000">
                                          <p:val>
                                            <p:strVal val="ppt_y"/>
                                          </p:val>
                                        </p:tav>
                                      </p:tavLst>
                                    </p:anim>
                                    <p:set>
                                      <p:cBhvr>
                                        <p:cTn id="17" dur="1" fill="hold">
                                          <p:stCondLst>
                                            <p:cond delay="4999"/>
                                          </p:stCondLst>
                                        </p:cTn>
                                        <p:tgtEl>
                                          <p:spTgt spid="5"/>
                                        </p:tgtEl>
                                        <p:attrNameLst>
                                          <p:attrName>style.visibility</p:attrName>
                                        </p:attrNameLst>
                                      </p:cBhvr>
                                      <p:to>
                                        <p:strVal val="hidden"/>
                                      </p:to>
                                    </p:set>
                                  </p:childTnLst>
                                </p:cTn>
                              </p:par>
                              <p:par>
                                <p:cTn id="18" presetID="8" presetClass="emph" presetSubtype="0" fill="hold" nodeType="withEffect">
                                  <p:stCondLst>
                                    <p:cond delay="0"/>
                                  </p:stCondLst>
                                  <p:childTnLst>
                                    <p:animRot by="-21600000">
                                      <p:cBhvr>
                                        <p:cTn id="19" dur="5000" fill="hold"/>
                                        <p:tgtEl>
                                          <p:spTgt spid="5"/>
                                        </p:tgtEl>
                                        <p:attrNameLst>
                                          <p:attrName>r</p:attrName>
                                        </p:attrNameLst>
                                      </p:cBhvr>
                                    </p:animRot>
                                  </p:childTnLst>
                                </p:cTn>
                              </p:par>
                              <p:par>
                                <p:cTn id="20" presetID="4" presetClass="exit" presetSubtype="16" fill="hold" nodeType="withEffect">
                                  <p:stCondLst>
                                    <p:cond delay="0"/>
                                  </p:stCondLst>
                                  <p:childTnLst>
                                    <p:animEffect transition="out" filter="box(in)">
                                      <p:cBhvr>
                                        <p:cTn id="21" dur="5000"/>
                                        <p:tgtEl>
                                          <p:spTgt spid="5"/>
                                        </p:tgtEl>
                                      </p:cBhvr>
                                    </p:animEffect>
                                    <p:set>
                                      <p:cBhvr>
                                        <p:cTn id="22" dur="1" fill="hold">
                                          <p:stCondLst>
                                            <p:cond delay="4999"/>
                                          </p:stCondLst>
                                        </p:cTn>
                                        <p:tgtEl>
                                          <p:spTgt spid="5"/>
                                        </p:tgtEl>
                                        <p:attrNameLst>
                                          <p:attrName>style.visibility</p:attrName>
                                        </p:attrNameLst>
                                      </p:cBhvr>
                                      <p:to>
                                        <p:strVal val="hidden"/>
                                      </p:to>
                                    </p:set>
                                  </p:childTnLst>
                                </p:cTn>
                              </p:par>
                            </p:childTnLst>
                          </p:cTn>
                        </p:par>
                        <p:par>
                          <p:cTn id="23" fill="hold">
                            <p:stCondLst>
                              <p:cond delay="5000"/>
                            </p:stCondLst>
                            <p:childTnLst>
                              <p:par>
                                <p:cTn id="24" presetID="53" presetClass="entr" presetSubtype="16"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0" fill="hold"/>
                                        <p:tgtEl>
                                          <p:spTgt spid="4"/>
                                        </p:tgtEl>
                                        <p:attrNameLst>
                                          <p:attrName>ppt_w</p:attrName>
                                        </p:attrNameLst>
                                      </p:cBhvr>
                                      <p:tavLst>
                                        <p:tav tm="0">
                                          <p:val>
                                            <p:fltVal val="0"/>
                                          </p:val>
                                        </p:tav>
                                        <p:tav tm="100000">
                                          <p:val>
                                            <p:strVal val="#ppt_w"/>
                                          </p:val>
                                        </p:tav>
                                      </p:tavLst>
                                    </p:anim>
                                    <p:anim calcmode="lin" valueType="num">
                                      <p:cBhvr>
                                        <p:cTn id="27" dur="5000" fill="hold"/>
                                        <p:tgtEl>
                                          <p:spTgt spid="4"/>
                                        </p:tgtEl>
                                        <p:attrNameLst>
                                          <p:attrName>ppt_h</p:attrName>
                                        </p:attrNameLst>
                                      </p:cBhvr>
                                      <p:tavLst>
                                        <p:tav tm="0">
                                          <p:val>
                                            <p:fltVal val="0"/>
                                          </p:val>
                                        </p:tav>
                                        <p:tav tm="100000">
                                          <p:val>
                                            <p:strVal val="#ppt_h"/>
                                          </p:val>
                                        </p:tav>
                                      </p:tavLst>
                                    </p:anim>
                                    <p:animEffect transition="in" filter="fade">
                                      <p:cBhvr>
                                        <p:cTn id="28" dur="5000"/>
                                        <p:tgtEl>
                                          <p:spTgt spid="4"/>
                                        </p:tgtEl>
                                      </p:cBhvr>
                                    </p:animEffect>
                                  </p:childTnLst>
                                </p:cTn>
                              </p:par>
                              <p:par>
                                <p:cTn id="29" presetID="53" presetClass="entr" presetSubtype="16"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0" fill="hold"/>
                                        <p:tgtEl>
                                          <p:spTgt spid="5"/>
                                        </p:tgtEl>
                                        <p:attrNameLst>
                                          <p:attrName>ppt_w</p:attrName>
                                        </p:attrNameLst>
                                      </p:cBhvr>
                                      <p:tavLst>
                                        <p:tav tm="0">
                                          <p:val>
                                            <p:fltVal val="0"/>
                                          </p:val>
                                        </p:tav>
                                        <p:tav tm="100000">
                                          <p:val>
                                            <p:strVal val="#ppt_w"/>
                                          </p:val>
                                        </p:tav>
                                      </p:tavLst>
                                    </p:anim>
                                    <p:anim calcmode="lin" valueType="num">
                                      <p:cBhvr>
                                        <p:cTn id="32" dur="5000" fill="hold"/>
                                        <p:tgtEl>
                                          <p:spTgt spid="5"/>
                                        </p:tgtEl>
                                        <p:attrNameLst>
                                          <p:attrName>ppt_h</p:attrName>
                                        </p:attrNameLst>
                                      </p:cBhvr>
                                      <p:tavLst>
                                        <p:tav tm="0">
                                          <p:val>
                                            <p:fltVal val="0"/>
                                          </p:val>
                                        </p:tav>
                                        <p:tav tm="100000">
                                          <p:val>
                                            <p:strVal val="#ppt_h"/>
                                          </p:val>
                                        </p:tav>
                                      </p:tavLst>
                                    </p:anim>
                                    <p:animEffect transition="in" filter="fade">
                                      <p:cBhvr>
                                        <p:cTn id="33" dur="5000"/>
                                        <p:tgtEl>
                                          <p:spTgt spid="5"/>
                                        </p:tgtEl>
                                      </p:cBhvr>
                                    </p:animEffect>
                                  </p:childTnLst>
                                </p:cTn>
                              </p:par>
                            </p:childTnLst>
                          </p:cTn>
                        </p:par>
                        <p:par>
                          <p:cTn id="34" fill="hold">
                            <p:stCondLst>
                              <p:cond delay="10000"/>
                            </p:stCondLst>
                            <p:childTnLst>
                              <p:par>
                                <p:cTn id="35" presetID="10" presetClass="entr" presetSubtype="0" fill="hold" grpId="0" nodeType="afterEffect">
                                  <p:stCondLst>
                                    <p:cond delay="0"/>
                                  </p:stCondLst>
                                  <p:iterate type="lt">
                                    <p:tmPct val="10000"/>
                                  </p:iterate>
                                  <p:childTnLst>
                                    <p:set>
                                      <p:cBhvr>
                                        <p:cTn id="36" dur="1" fill="hold">
                                          <p:stCondLst>
                                            <p:cond delay="0"/>
                                          </p:stCondLst>
                                        </p:cTn>
                                        <p:tgtEl>
                                          <p:spTgt spid="6"/>
                                        </p:tgtEl>
                                        <p:attrNameLst>
                                          <p:attrName>style.visibility</p:attrName>
                                        </p:attrNameLst>
                                      </p:cBhvr>
                                      <p:to>
                                        <p:strVal val="visible"/>
                                      </p:to>
                                    </p:set>
                                    <p:animEffect transition="in" filter="fade">
                                      <p:cBhvr>
                                        <p:cTn id="3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24" y="0"/>
            <a:ext cx="9139552" cy="5143500"/>
          </a:xfrm>
          <a:prstGeom prst="rect">
            <a:avLst/>
          </a:prstGeom>
        </p:spPr>
      </p:pic>
      <p:pic>
        <p:nvPicPr>
          <p:cNvPr id="3" name="Afbeelding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24" y="0"/>
            <a:ext cx="9139552" cy="5143500"/>
          </a:xfrm>
          <a:prstGeom prst="rect">
            <a:avLst/>
          </a:prstGeom>
        </p:spPr>
      </p:pic>
      <p:sp>
        <p:nvSpPr>
          <p:cNvPr id="4" name="Titel 3"/>
          <p:cNvSpPr>
            <a:spLocks noGrp="1"/>
          </p:cNvSpPr>
          <p:nvPr>
            <p:ph type="title"/>
          </p:nvPr>
        </p:nvSpPr>
        <p:spPr>
          <a:xfrm>
            <a:off x="457200" y="205978"/>
            <a:ext cx="3178696" cy="4598020"/>
          </a:xfrm>
        </p:spPr>
        <p:txBody>
          <a:bodyPr>
            <a:normAutofit/>
          </a:bodyPr>
          <a:lstStyle/>
          <a:p>
            <a:r>
              <a:rPr lang="nl-BE" sz="2000" dirty="0" smtClean="0">
                <a:effectLst>
                  <a:glow rad="101600">
                    <a:srgbClr val="990033">
                      <a:alpha val="60000"/>
                    </a:srgbClr>
                  </a:glow>
                </a:effectLst>
                <a:latin typeface="Clarendon BT" panose="02040704040505020204" pitchFamily="18" charset="0"/>
              </a:rPr>
              <a:t>Ben je niet vergeten</a:t>
            </a:r>
            <a:br>
              <a:rPr lang="nl-BE" sz="2000" dirty="0" smtClean="0">
                <a:effectLst>
                  <a:glow rad="101600">
                    <a:srgbClr val="990033">
                      <a:alpha val="60000"/>
                    </a:srgbClr>
                  </a:glow>
                </a:effectLst>
                <a:latin typeface="Clarendon BT" panose="02040704040505020204" pitchFamily="18" charset="0"/>
              </a:rPr>
            </a:br>
            <a:r>
              <a:rPr lang="nl-BE" sz="2000" dirty="0" smtClean="0">
                <a:effectLst>
                  <a:glow rad="101600">
                    <a:srgbClr val="990033">
                      <a:alpha val="60000"/>
                    </a:srgbClr>
                  </a:glow>
                </a:effectLst>
                <a:latin typeface="Clarendon BT" panose="02040704040505020204" pitchFamily="18" charset="0"/>
              </a:rPr>
              <a:t>je geliefde </a:t>
            </a:r>
            <a:br>
              <a:rPr lang="nl-BE" sz="2000" dirty="0" smtClean="0">
                <a:effectLst>
                  <a:glow rad="101600">
                    <a:srgbClr val="990033">
                      <a:alpha val="60000"/>
                    </a:srgbClr>
                  </a:glow>
                </a:effectLst>
                <a:latin typeface="Clarendon BT" panose="02040704040505020204" pitchFamily="18" charset="0"/>
              </a:rPr>
            </a:br>
            <a:r>
              <a:rPr lang="nl-BE" sz="2000" dirty="0" smtClean="0">
                <a:effectLst>
                  <a:glow rad="101600">
                    <a:srgbClr val="990033">
                      <a:alpha val="60000"/>
                    </a:srgbClr>
                  </a:glow>
                </a:effectLst>
                <a:latin typeface="Clarendon BT" panose="02040704040505020204" pitchFamily="18" charset="0"/>
              </a:rPr>
              <a:t>een dikke knuffel </a:t>
            </a:r>
            <a:br>
              <a:rPr lang="nl-BE" sz="2000" dirty="0" smtClean="0">
                <a:effectLst>
                  <a:glow rad="101600">
                    <a:srgbClr val="990033">
                      <a:alpha val="60000"/>
                    </a:srgbClr>
                  </a:glow>
                </a:effectLst>
                <a:latin typeface="Clarendon BT" panose="02040704040505020204" pitchFamily="18" charset="0"/>
              </a:rPr>
            </a:br>
            <a:r>
              <a:rPr lang="nl-BE" sz="2000" dirty="0" smtClean="0">
                <a:effectLst>
                  <a:glow rad="101600">
                    <a:srgbClr val="990033">
                      <a:alpha val="60000"/>
                    </a:srgbClr>
                  </a:glow>
                </a:effectLst>
                <a:latin typeface="Clarendon BT" panose="02040704040505020204" pitchFamily="18" charset="0"/>
              </a:rPr>
              <a:t>te geven</a:t>
            </a:r>
            <a:br>
              <a:rPr lang="nl-BE" sz="2000" dirty="0" smtClean="0">
                <a:effectLst>
                  <a:glow rad="101600">
                    <a:srgbClr val="990033">
                      <a:alpha val="60000"/>
                    </a:srgbClr>
                  </a:glow>
                </a:effectLst>
                <a:latin typeface="Clarendon BT" panose="02040704040505020204" pitchFamily="18" charset="0"/>
              </a:rPr>
            </a:br>
            <a:r>
              <a:rPr lang="nl-BE" sz="2000" dirty="0" smtClean="0">
                <a:effectLst>
                  <a:glow rad="101600">
                    <a:srgbClr val="990033">
                      <a:alpha val="60000"/>
                    </a:srgbClr>
                  </a:glow>
                </a:effectLst>
                <a:latin typeface="Clarendon BT" panose="02040704040505020204" pitchFamily="18" charset="0"/>
              </a:rPr>
              <a:t>en zachtjes </a:t>
            </a:r>
            <a:br>
              <a:rPr lang="nl-BE" sz="2000" dirty="0" smtClean="0">
                <a:effectLst>
                  <a:glow rad="101600">
                    <a:srgbClr val="990033">
                      <a:alpha val="60000"/>
                    </a:srgbClr>
                  </a:glow>
                </a:effectLst>
                <a:latin typeface="Clarendon BT" panose="02040704040505020204" pitchFamily="18" charset="0"/>
              </a:rPr>
            </a:br>
            <a:r>
              <a:rPr lang="nl-BE" sz="2000" dirty="0" smtClean="0">
                <a:effectLst>
                  <a:glow rad="101600">
                    <a:srgbClr val="990033">
                      <a:alpha val="60000"/>
                    </a:srgbClr>
                  </a:glow>
                </a:effectLst>
                <a:latin typeface="Clarendon BT" panose="02040704040505020204" pitchFamily="18" charset="0"/>
              </a:rPr>
              <a:t>tegen elkaar </a:t>
            </a:r>
            <a:br>
              <a:rPr lang="nl-BE" sz="2000" dirty="0" smtClean="0">
                <a:effectLst>
                  <a:glow rad="101600">
                    <a:srgbClr val="990033">
                      <a:alpha val="60000"/>
                    </a:srgbClr>
                  </a:glow>
                </a:effectLst>
                <a:latin typeface="Clarendon BT" panose="02040704040505020204" pitchFamily="18" charset="0"/>
              </a:rPr>
            </a:br>
            <a:r>
              <a:rPr lang="nl-BE" sz="2000" dirty="0" smtClean="0">
                <a:effectLst>
                  <a:glow rad="101600">
                    <a:srgbClr val="990033">
                      <a:alpha val="60000"/>
                    </a:srgbClr>
                  </a:glow>
                </a:effectLst>
                <a:latin typeface="Clarendon BT" panose="02040704040505020204" pitchFamily="18" charset="0"/>
              </a:rPr>
              <a:t>fluisteren</a:t>
            </a:r>
            <a:br>
              <a:rPr lang="nl-BE" sz="2000" dirty="0" smtClean="0">
                <a:effectLst>
                  <a:glow rad="101600">
                    <a:srgbClr val="990033">
                      <a:alpha val="60000"/>
                    </a:srgbClr>
                  </a:glow>
                </a:effectLst>
                <a:latin typeface="Clarendon BT" panose="02040704040505020204" pitchFamily="18" charset="0"/>
              </a:rPr>
            </a:br>
            <a:r>
              <a:rPr lang="nl-BE" sz="2000" dirty="0" smtClean="0">
                <a:effectLst>
                  <a:glow rad="101600">
                    <a:srgbClr val="990033">
                      <a:alpha val="60000"/>
                    </a:srgbClr>
                  </a:glow>
                </a:effectLst>
                <a:latin typeface="Clarendon BT" panose="02040704040505020204" pitchFamily="18" charset="0"/>
              </a:rPr>
              <a:t>‘Ik hou van jou’</a:t>
            </a:r>
            <a:endParaRPr lang="nl-BE" sz="2000" dirty="0">
              <a:effectLst>
                <a:glow rad="101600">
                  <a:srgbClr val="990033">
                    <a:alpha val="60000"/>
                  </a:srgbClr>
                </a:glow>
              </a:effectLst>
              <a:latin typeface="Clarendon BT" panose="02040704040505020204" pitchFamily="18" charset="0"/>
            </a:endParaRPr>
          </a:p>
        </p:txBody>
      </p:sp>
    </p:spTree>
    <p:extLst>
      <p:ext uri="{BB962C8B-B14F-4D97-AF65-F5344CB8AC3E}">
        <p14:creationId xmlns:p14="http://schemas.microsoft.com/office/powerpoint/2010/main" val="4001778864"/>
      </p:ext>
    </p:extLst>
  </p:cSld>
  <p:clrMapOvr>
    <a:masterClrMapping/>
  </p:clrMapOvr>
  <mc:AlternateContent xmlns:mc="http://schemas.openxmlformats.org/markup-compatibility/2006">
    <mc:Choice xmlns:p14="http://schemas.microsoft.com/office/powerpoint/2010/main" Requires="p14">
      <p:transition spd="slow" p14:dur="1250" advClick="0" advTm="21000">
        <p:fade/>
      </p:transition>
    </mc:Choice>
    <mc:Fallback>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nodeType="afterEffect">
                                  <p:stCondLst>
                                    <p:cond delay="0"/>
                                  </p:stCondLst>
                                  <p:childTnLst>
                                    <p:anim calcmode="lin" valueType="num">
                                      <p:cBhvr>
                                        <p:cTn id="6" dur="5000"/>
                                        <p:tgtEl>
                                          <p:spTgt spid="3"/>
                                        </p:tgtEl>
                                        <p:attrNameLst>
                                          <p:attrName>ppt_w</p:attrName>
                                        </p:attrNameLst>
                                      </p:cBhvr>
                                      <p:tavLst>
                                        <p:tav tm="0">
                                          <p:val>
                                            <p:strVal val="ppt_w"/>
                                          </p:val>
                                        </p:tav>
                                        <p:tav tm="100000">
                                          <p:val>
                                            <p:fltVal val="0"/>
                                          </p:val>
                                        </p:tav>
                                      </p:tavLst>
                                    </p:anim>
                                    <p:anim calcmode="lin" valueType="num">
                                      <p:cBhvr>
                                        <p:cTn id="7" dur="5000"/>
                                        <p:tgtEl>
                                          <p:spTgt spid="3"/>
                                        </p:tgtEl>
                                        <p:attrNameLst>
                                          <p:attrName>ppt_h</p:attrName>
                                        </p:attrNameLst>
                                      </p:cBhvr>
                                      <p:tavLst>
                                        <p:tav tm="0">
                                          <p:val>
                                            <p:strVal val="ppt_h"/>
                                          </p:val>
                                        </p:tav>
                                        <p:tav tm="100000">
                                          <p:val>
                                            <p:fltVal val="0"/>
                                          </p:val>
                                        </p:tav>
                                      </p:tavLst>
                                    </p:anim>
                                    <p:anim calcmode="lin" valueType="num">
                                      <p:cBhvr>
                                        <p:cTn id="8" dur="5000"/>
                                        <p:tgtEl>
                                          <p:spTgt spid="3"/>
                                        </p:tgtEl>
                                        <p:attrNameLst>
                                          <p:attrName>style.rotation</p:attrName>
                                        </p:attrNameLst>
                                      </p:cBhvr>
                                      <p:tavLst>
                                        <p:tav tm="0">
                                          <p:val>
                                            <p:fltVal val="0"/>
                                          </p:val>
                                        </p:tav>
                                        <p:tav tm="100000">
                                          <p:val>
                                            <p:fltVal val="90"/>
                                          </p:val>
                                        </p:tav>
                                      </p:tavLst>
                                    </p:anim>
                                    <p:animEffect transition="out" filter="fade">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2" presetClass="exit" presetSubtype="1" fill="hold" nodeType="withEffect">
                                  <p:stCondLst>
                                    <p:cond delay="0"/>
                                  </p:stCondLst>
                                  <p:childTnLst>
                                    <p:anim calcmode="lin" valueType="num">
                                      <p:cBhvr additive="base">
                                        <p:cTn id="12" dur="5000"/>
                                        <p:tgtEl>
                                          <p:spTgt spid="3"/>
                                        </p:tgtEl>
                                        <p:attrNameLst>
                                          <p:attrName>ppt_x</p:attrName>
                                        </p:attrNameLst>
                                      </p:cBhvr>
                                      <p:tavLst>
                                        <p:tav tm="0">
                                          <p:val>
                                            <p:strVal val="ppt_x"/>
                                          </p:val>
                                        </p:tav>
                                        <p:tav tm="100000">
                                          <p:val>
                                            <p:strVal val="ppt_x"/>
                                          </p:val>
                                        </p:tav>
                                      </p:tavLst>
                                    </p:anim>
                                    <p:anim calcmode="lin" valueType="num">
                                      <p:cBhvr additive="base">
                                        <p:cTn id="13" dur="5000"/>
                                        <p:tgtEl>
                                          <p:spTgt spid="3"/>
                                        </p:tgtEl>
                                        <p:attrNameLst>
                                          <p:attrName>ppt_y</p:attrName>
                                        </p:attrNameLst>
                                      </p:cBhvr>
                                      <p:tavLst>
                                        <p:tav tm="0">
                                          <p:val>
                                            <p:strVal val="ppt_y"/>
                                          </p:val>
                                        </p:tav>
                                        <p:tav tm="100000">
                                          <p:val>
                                            <p:strVal val="0-ppt_h/2"/>
                                          </p:val>
                                        </p:tav>
                                      </p:tavLst>
                                    </p:anim>
                                    <p:set>
                                      <p:cBhvr>
                                        <p:cTn id="14" dur="1" fill="hold">
                                          <p:stCondLst>
                                            <p:cond delay="4999"/>
                                          </p:stCondLst>
                                        </p:cTn>
                                        <p:tgtEl>
                                          <p:spTgt spid="3"/>
                                        </p:tgtEl>
                                        <p:attrNameLst>
                                          <p:attrName>style.visibility</p:attrName>
                                        </p:attrNameLst>
                                      </p:cBhvr>
                                      <p:to>
                                        <p:strVal val="hidden"/>
                                      </p:to>
                                    </p:set>
                                  </p:childTnLst>
                                </p:cTn>
                              </p:par>
                            </p:childTnLst>
                          </p:cTn>
                        </p:par>
                        <p:par>
                          <p:cTn id="15" fill="hold">
                            <p:stCondLst>
                              <p:cond delay="5000"/>
                            </p:stCondLst>
                            <p:childTnLst>
                              <p:par>
                                <p:cTn id="16" presetID="55" presetClass="entr" presetSubtype="0"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0" fill="hold"/>
                                        <p:tgtEl>
                                          <p:spTgt spid="3"/>
                                        </p:tgtEl>
                                        <p:attrNameLst>
                                          <p:attrName>ppt_w</p:attrName>
                                        </p:attrNameLst>
                                      </p:cBhvr>
                                      <p:tavLst>
                                        <p:tav tm="0">
                                          <p:val>
                                            <p:strVal val="#ppt_w*0.70"/>
                                          </p:val>
                                        </p:tav>
                                        <p:tav tm="100000">
                                          <p:val>
                                            <p:strVal val="#ppt_w"/>
                                          </p:val>
                                        </p:tav>
                                      </p:tavLst>
                                    </p:anim>
                                    <p:anim calcmode="lin" valueType="num">
                                      <p:cBhvr>
                                        <p:cTn id="19" dur="5000" fill="hold"/>
                                        <p:tgtEl>
                                          <p:spTgt spid="3"/>
                                        </p:tgtEl>
                                        <p:attrNameLst>
                                          <p:attrName>ppt_h</p:attrName>
                                        </p:attrNameLst>
                                      </p:cBhvr>
                                      <p:tavLst>
                                        <p:tav tm="0">
                                          <p:val>
                                            <p:strVal val="#ppt_h"/>
                                          </p:val>
                                        </p:tav>
                                        <p:tav tm="100000">
                                          <p:val>
                                            <p:strVal val="#ppt_h"/>
                                          </p:val>
                                        </p:tav>
                                      </p:tavLst>
                                    </p:anim>
                                    <p:animEffect transition="in" filter="fade">
                                      <p:cBhvr>
                                        <p:cTn id="20" dur="5000"/>
                                        <p:tgtEl>
                                          <p:spTgt spid="3"/>
                                        </p:tgtEl>
                                      </p:cBhvr>
                                    </p:animEffect>
                                  </p:childTnLst>
                                </p:cTn>
                              </p:par>
                            </p:childTnLst>
                          </p:cTn>
                        </p:par>
                        <p:par>
                          <p:cTn id="21" fill="hold">
                            <p:stCondLst>
                              <p:cond delay="10000"/>
                            </p:stCondLst>
                            <p:childTnLst>
                              <p:par>
                                <p:cTn id="22" presetID="1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2" name="Afbeelding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9144000" cy="2571750"/>
          </a:xfrm>
          <a:prstGeom prst="rect">
            <a:avLst/>
          </a:prstGeom>
        </p:spPr>
      </p:pic>
      <p:pic>
        <p:nvPicPr>
          <p:cNvPr id="4" name="Afbeelding 3"/>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2571750"/>
            <a:ext cx="9144000" cy="2571750"/>
          </a:xfrm>
          <a:prstGeom prst="rect">
            <a:avLst/>
          </a:prstGeom>
        </p:spPr>
      </p:pic>
      <p:sp>
        <p:nvSpPr>
          <p:cNvPr id="5" name="Titel 4"/>
          <p:cNvSpPr>
            <a:spLocks noGrp="1"/>
          </p:cNvSpPr>
          <p:nvPr>
            <p:ph type="title"/>
          </p:nvPr>
        </p:nvSpPr>
        <p:spPr>
          <a:xfrm>
            <a:off x="107504" y="51470"/>
            <a:ext cx="3096344" cy="2952328"/>
          </a:xfrm>
        </p:spPr>
        <p:txBody>
          <a:bodyPr>
            <a:normAutofit/>
          </a:bodyPr>
          <a:lstStyle/>
          <a:p>
            <a:r>
              <a:rPr lang="nl-BE" sz="2000" dirty="0" smtClean="0">
                <a:effectLst>
                  <a:glow rad="101600">
                    <a:schemeClr val="accent3">
                      <a:lumMod val="50000"/>
                      <a:alpha val="60000"/>
                    </a:schemeClr>
                  </a:glow>
                </a:effectLst>
                <a:latin typeface="Clarendon BT" panose="02040704040505020204" pitchFamily="18" charset="0"/>
              </a:rPr>
              <a:t>Het zijn maar</a:t>
            </a:r>
            <a:br>
              <a:rPr lang="nl-BE" sz="2000" dirty="0" smtClean="0">
                <a:effectLst>
                  <a:glow rad="101600">
                    <a:schemeClr val="accent3">
                      <a:lumMod val="50000"/>
                      <a:alpha val="60000"/>
                    </a:schemeClr>
                  </a:glow>
                </a:effectLst>
                <a:latin typeface="Clarendon BT" panose="02040704040505020204" pitchFamily="18" charset="0"/>
              </a:rPr>
            </a:br>
            <a:r>
              <a:rPr lang="nl-BE" sz="2000" dirty="0" smtClean="0">
                <a:effectLst>
                  <a:glow rad="101600">
                    <a:schemeClr val="accent3">
                      <a:lumMod val="50000"/>
                      <a:alpha val="60000"/>
                    </a:schemeClr>
                  </a:glow>
                </a:effectLst>
                <a:latin typeface="Clarendon BT" panose="02040704040505020204" pitchFamily="18" charset="0"/>
              </a:rPr>
              <a:t>kleine attenties</a:t>
            </a:r>
            <a:br>
              <a:rPr lang="nl-BE" sz="2000" dirty="0" smtClean="0">
                <a:effectLst>
                  <a:glow rad="101600">
                    <a:schemeClr val="accent3">
                      <a:lumMod val="50000"/>
                      <a:alpha val="60000"/>
                    </a:schemeClr>
                  </a:glow>
                </a:effectLst>
                <a:latin typeface="Clarendon BT" panose="02040704040505020204" pitchFamily="18" charset="0"/>
              </a:rPr>
            </a:br>
            <a:r>
              <a:rPr lang="nl-BE" sz="2000" dirty="0" smtClean="0">
                <a:effectLst>
                  <a:glow rad="101600">
                    <a:schemeClr val="accent3">
                      <a:lumMod val="50000"/>
                      <a:alpha val="60000"/>
                    </a:schemeClr>
                  </a:glow>
                </a:effectLst>
                <a:latin typeface="Clarendon BT" panose="02040704040505020204" pitchFamily="18" charset="0"/>
              </a:rPr>
              <a:t>van de dag</a:t>
            </a:r>
            <a:br>
              <a:rPr lang="nl-BE" sz="2000" dirty="0" smtClean="0">
                <a:effectLst>
                  <a:glow rad="101600">
                    <a:schemeClr val="accent3">
                      <a:lumMod val="50000"/>
                      <a:alpha val="60000"/>
                    </a:schemeClr>
                  </a:glow>
                </a:effectLst>
                <a:latin typeface="Clarendon BT" panose="02040704040505020204" pitchFamily="18" charset="0"/>
              </a:rPr>
            </a:br>
            <a:r>
              <a:rPr lang="nl-BE" sz="2000" dirty="0" smtClean="0">
                <a:effectLst>
                  <a:glow rad="101600">
                    <a:schemeClr val="accent3">
                      <a:lumMod val="50000"/>
                      <a:alpha val="60000"/>
                    </a:schemeClr>
                  </a:glow>
                </a:effectLst>
                <a:latin typeface="Clarendon BT" panose="02040704040505020204" pitchFamily="18" charset="0"/>
              </a:rPr>
              <a:t>maar ze hebben </a:t>
            </a:r>
            <a:r>
              <a:rPr lang="nl-BE" sz="2000" dirty="0" smtClean="0">
                <a:effectLst>
                  <a:glow rad="101600">
                    <a:schemeClr val="accent3">
                      <a:lumMod val="50000"/>
                      <a:alpha val="60000"/>
                    </a:schemeClr>
                  </a:glow>
                </a:effectLst>
                <a:latin typeface="Clarendon BT" panose="02040704040505020204" pitchFamily="18" charset="0"/>
              </a:rPr>
              <a:t/>
            </a:r>
            <a:br>
              <a:rPr lang="nl-BE" sz="2000" dirty="0" smtClean="0">
                <a:effectLst>
                  <a:glow rad="101600">
                    <a:schemeClr val="accent3">
                      <a:lumMod val="50000"/>
                      <a:alpha val="60000"/>
                    </a:schemeClr>
                  </a:glow>
                </a:effectLst>
                <a:latin typeface="Clarendon BT" panose="02040704040505020204" pitchFamily="18" charset="0"/>
              </a:rPr>
            </a:br>
            <a:r>
              <a:rPr lang="nl-BE" sz="2000" dirty="0" smtClean="0">
                <a:effectLst>
                  <a:glow rad="101600">
                    <a:schemeClr val="accent3">
                      <a:lumMod val="50000"/>
                      <a:alpha val="60000"/>
                    </a:schemeClr>
                  </a:glow>
                </a:effectLst>
                <a:latin typeface="Clarendon BT" panose="02040704040505020204" pitchFamily="18" charset="0"/>
              </a:rPr>
              <a:t>zo </a:t>
            </a:r>
            <a:r>
              <a:rPr lang="nl-BE" sz="2000" dirty="0" smtClean="0">
                <a:effectLst>
                  <a:glow rad="101600">
                    <a:schemeClr val="accent3">
                      <a:lumMod val="50000"/>
                      <a:alpha val="60000"/>
                    </a:schemeClr>
                  </a:glow>
                </a:effectLst>
                <a:latin typeface="Clarendon BT" panose="02040704040505020204" pitchFamily="18" charset="0"/>
              </a:rPr>
              <a:t>een grote waarde</a:t>
            </a:r>
            <a:br>
              <a:rPr lang="nl-BE" sz="2000" dirty="0" smtClean="0">
                <a:effectLst>
                  <a:glow rad="101600">
                    <a:schemeClr val="accent3">
                      <a:lumMod val="50000"/>
                      <a:alpha val="60000"/>
                    </a:schemeClr>
                  </a:glow>
                </a:effectLst>
                <a:latin typeface="Clarendon BT" panose="02040704040505020204" pitchFamily="18" charset="0"/>
              </a:rPr>
            </a:br>
            <a:r>
              <a:rPr lang="nl-BE" sz="2000" dirty="0" smtClean="0">
                <a:effectLst>
                  <a:glow rad="101600">
                    <a:schemeClr val="accent3">
                      <a:lumMod val="50000"/>
                      <a:alpha val="60000"/>
                    </a:schemeClr>
                  </a:glow>
                </a:effectLst>
                <a:latin typeface="Clarendon BT" panose="02040704040505020204" pitchFamily="18" charset="0"/>
              </a:rPr>
              <a:t>In het dagelijks</a:t>
            </a:r>
            <a:br>
              <a:rPr lang="nl-BE" sz="2000" dirty="0" smtClean="0">
                <a:effectLst>
                  <a:glow rad="101600">
                    <a:schemeClr val="accent3">
                      <a:lumMod val="50000"/>
                      <a:alpha val="60000"/>
                    </a:schemeClr>
                  </a:glow>
                </a:effectLst>
                <a:latin typeface="Clarendon BT" panose="02040704040505020204" pitchFamily="18" charset="0"/>
              </a:rPr>
            </a:br>
            <a:r>
              <a:rPr lang="nl-BE" sz="2000" dirty="0" smtClean="0">
                <a:effectLst>
                  <a:glow rad="101600">
                    <a:schemeClr val="accent3">
                      <a:lumMod val="50000"/>
                      <a:alpha val="60000"/>
                    </a:schemeClr>
                  </a:glow>
                </a:effectLst>
                <a:latin typeface="Clarendon BT" panose="02040704040505020204" pitchFamily="18" charset="0"/>
              </a:rPr>
              <a:t>leven die men </a:t>
            </a:r>
            <a:r>
              <a:rPr lang="nl-BE" sz="2000" dirty="0" smtClean="0">
                <a:effectLst>
                  <a:glow rad="101600">
                    <a:schemeClr val="accent3">
                      <a:lumMod val="50000"/>
                      <a:alpha val="60000"/>
                    </a:schemeClr>
                  </a:glow>
                </a:effectLst>
                <a:latin typeface="Clarendon BT" panose="02040704040505020204" pitchFamily="18" charset="0"/>
              </a:rPr>
              <a:t/>
            </a:r>
            <a:br>
              <a:rPr lang="nl-BE" sz="2000" dirty="0" smtClean="0">
                <a:effectLst>
                  <a:glow rad="101600">
                    <a:schemeClr val="accent3">
                      <a:lumMod val="50000"/>
                      <a:alpha val="60000"/>
                    </a:schemeClr>
                  </a:glow>
                </a:effectLst>
                <a:latin typeface="Clarendon BT" panose="02040704040505020204" pitchFamily="18" charset="0"/>
              </a:rPr>
            </a:br>
            <a:r>
              <a:rPr lang="nl-BE" sz="2000" dirty="0" smtClean="0">
                <a:effectLst>
                  <a:glow rad="101600">
                    <a:schemeClr val="accent3">
                      <a:lumMod val="50000"/>
                      <a:alpha val="60000"/>
                    </a:schemeClr>
                  </a:glow>
                </a:effectLst>
                <a:latin typeface="Clarendon BT" panose="02040704040505020204" pitchFamily="18" charset="0"/>
              </a:rPr>
              <a:t>zo </a:t>
            </a:r>
            <a:r>
              <a:rPr lang="nl-BE" sz="2000" dirty="0" smtClean="0">
                <a:effectLst>
                  <a:glow rad="101600">
                    <a:schemeClr val="accent3">
                      <a:lumMod val="50000"/>
                      <a:alpha val="60000"/>
                    </a:schemeClr>
                  </a:glow>
                </a:effectLst>
                <a:latin typeface="Clarendon BT" panose="02040704040505020204" pitchFamily="18" charset="0"/>
              </a:rPr>
              <a:t>rap is vergeten</a:t>
            </a:r>
            <a:endParaRPr lang="nl-BE" sz="2000" dirty="0">
              <a:effectLst>
                <a:glow rad="101600">
                  <a:schemeClr val="accent3">
                    <a:lumMod val="50000"/>
                    <a:alpha val="60000"/>
                  </a:schemeClr>
                </a:glow>
              </a:effectLst>
              <a:latin typeface="Clarendon BT" panose="02040704040505020204" pitchFamily="18" charset="0"/>
            </a:endParaRPr>
          </a:p>
        </p:txBody>
      </p:sp>
    </p:spTree>
    <p:extLst>
      <p:ext uri="{BB962C8B-B14F-4D97-AF65-F5344CB8AC3E}">
        <p14:creationId xmlns:p14="http://schemas.microsoft.com/office/powerpoint/2010/main" val="527656706"/>
      </p:ext>
    </p:extLst>
  </p:cSld>
  <p:clrMapOvr>
    <a:masterClrMapping/>
  </p:clrMapOvr>
  <mc:AlternateContent xmlns:mc="http://schemas.openxmlformats.org/markup-compatibility/2006">
    <mc:Choice xmlns:p14="http://schemas.microsoft.com/office/powerpoint/2010/main" Requires="p14">
      <p:transition spd="slow" p14:dur="1250" advClick="0" advTm="21000">
        <p:fade/>
      </p:transition>
    </mc:Choice>
    <mc:Fallback>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fill="hold" nodeType="withEffect">
                                  <p:stCondLst>
                                    <p:cond delay="0"/>
                                  </p:stCondLst>
                                  <p:childTnLst>
                                    <p:animEffect transition="out" filter="fade">
                                      <p:cBhvr>
                                        <p:cTn id="6" dur="5000"/>
                                        <p:tgtEl>
                                          <p:spTgt spid="2"/>
                                        </p:tgtEl>
                                      </p:cBhvr>
                                    </p:animEffect>
                                    <p:anim calcmode="lin" valueType="num">
                                      <p:cBhvr>
                                        <p:cTn id="7" dur="5000"/>
                                        <p:tgtEl>
                                          <p:spTgt spid="2"/>
                                        </p:tgtEl>
                                        <p:attrNameLst>
                                          <p:attrName>style.rotation</p:attrName>
                                        </p:attrNameLst>
                                      </p:cBhvr>
                                      <p:tavLst>
                                        <p:tav tm="0">
                                          <p:val>
                                            <p:fltVal val="0"/>
                                          </p:val>
                                        </p:tav>
                                        <p:tav tm="100000">
                                          <p:val>
                                            <p:fltVal val="720"/>
                                          </p:val>
                                        </p:tav>
                                      </p:tavLst>
                                    </p:anim>
                                    <p:anim calcmode="lin" valueType="num">
                                      <p:cBhvr>
                                        <p:cTn id="8" dur="5000"/>
                                        <p:tgtEl>
                                          <p:spTgt spid="2"/>
                                        </p:tgtEl>
                                        <p:attrNameLst>
                                          <p:attrName>ppt_h</p:attrName>
                                        </p:attrNameLst>
                                      </p:cBhvr>
                                      <p:tavLst>
                                        <p:tav tm="0">
                                          <p:val>
                                            <p:strVal val="ppt_h"/>
                                          </p:val>
                                        </p:tav>
                                        <p:tav tm="100000">
                                          <p:val>
                                            <p:fltVal val="0"/>
                                          </p:val>
                                        </p:tav>
                                      </p:tavLst>
                                    </p:anim>
                                    <p:anim calcmode="lin" valueType="num">
                                      <p:cBhvr>
                                        <p:cTn id="9" dur="5000"/>
                                        <p:tgtEl>
                                          <p:spTgt spid="2"/>
                                        </p:tgtEl>
                                        <p:attrNameLst>
                                          <p:attrName>ppt_w</p:attrName>
                                        </p:attrNameLst>
                                      </p:cBhvr>
                                      <p:tavLst>
                                        <p:tav tm="0">
                                          <p:val>
                                            <p:strVal val="ppt_w"/>
                                          </p:val>
                                        </p:tav>
                                        <p:tav tm="100000">
                                          <p:val>
                                            <p:fltVal val="0"/>
                                          </p:val>
                                        </p:tav>
                                      </p:tavLst>
                                    </p:anim>
                                    <p:set>
                                      <p:cBhvr>
                                        <p:cTn id="10" dur="1" fill="hold">
                                          <p:stCondLst>
                                            <p:cond delay="4999"/>
                                          </p:stCondLst>
                                        </p:cTn>
                                        <p:tgtEl>
                                          <p:spTgt spid="2"/>
                                        </p:tgtEl>
                                        <p:attrNameLst>
                                          <p:attrName>style.visibility</p:attrName>
                                        </p:attrNameLst>
                                      </p:cBhvr>
                                      <p:to>
                                        <p:strVal val="hidden"/>
                                      </p:to>
                                    </p:set>
                                  </p:childTnLst>
                                </p:cTn>
                              </p:par>
                              <p:par>
                                <p:cTn id="11" presetID="2" presetClass="exit" presetSubtype="4" fill="hold" nodeType="withEffect">
                                  <p:stCondLst>
                                    <p:cond delay="0"/>
                                  </p:stCondLst>
                                  <p:childTnLst>
                                    <p:anim calcmode="lin" valueType="num">
                                      <p:cBhvr additive="base">
                                        <p:cTn id="12" dur="5000"/>
                                        <p:tgtEl>
                                          <p:spTgt spid="2"/>
                                        </p:tgtEl>
                                        <p:attrNameLst>
                                          <p:attrName>ppt_x</p:attrName>
                                        </p:attrNameLst>
                                      </p:cBhvr>
                                      <p:tavLst>
                                        <p:tav tm="0">
                                          <p:val>
                                            <p:strVal val="ppt_x"/>
                                          </p:val>
                                        </p:tav>
                                        <p:tav tm="100000">
                                          <p:val>
                                            <p:strVal val="ppt_x"/>
                                          </p:val>
                                        </p:tav>
                                      </p:tavLst>
                                    </p:anim>
                                    <p:anim calcmode="lin" valueType="num">
                                      <p:cBhvr additive="base">
                                        <p:cTn id="13" dur="5000"/>
                                        <p:tgtEl>
                                          <p:spTgt spid="2"/>
                                        </p:tgtEl>
                                        <p:attrNameLst>
                                          <p:attrName>ppt_y</p:attrName>
                                        </p:attrNameLst>
                                      </p:cBhvr>
                                      <p:tavLst>
                                        <p:tav tm="0">
                                          <p:val>
                                            <p:strVal val="ppt_y"/>
                                          </p:val>
                                        </p:tav>
                                        <p:tav tm="100000">
                                          <p:val>
                                            <p:strVal val="1+ppt_h/2"/>
                                          </p:val>
                                        </p:tav>
                                      </p:tavLst>
                                    </p:anim>
                                    <p:set>
                                      <p:cBhvr>
                                        <p:cTn id="14" dur="1" fill="hold">
                                          <p:stCondLst>
                                            <p:cond delay="4999"/>
                                          </p:stCondLst>
                                        </p:cTn>
                                        <p:tgtEl>
                                          <p:spTgt spid="2"/>
                                        </p:tgtEl>
                                        <p:attrNameLst>
                                          <p:attrName>style.visibility</p:attrName>
                                        </p:attrNameLst>
                                      </p:cBhvr>
                                      <p:to>
                                        <p:strVal val="hidden"/>
                                      </p:to>
                                    </p:set>
                                  </p:childTnLst>
                                </p:cTn>
                              </p:par>
                              <p:par>
                                <p:cTn id="15" presetID="35" presetClass="exit" presetSubtype="0" fill="hold" nodeType="withEffect">
                                  <p:stCondLst>
                                    <p:cond delay="0"/>
                                  </p:stCondLst>
                                  <p:childTnLst>
                                    <p:animEffect transition="out" filter="fade">
                                      <p:cBhvr>
                                        <p:cTn id="16" dur="5000"/>
                                        <p:tgtEl>
                                          <p:spTgt spid="4"/>
                                        </p:tgtEl>
                                      </p:cBhvr>
                                    </p:animEffect>
                                    <p:anim calcmode="lin" valueType="num">
                                      <p:cBhvr>
                                        <p:cTn id="17" dur="5000"/>
                                        <p:tgtEl>
                                          <p:spTgt spid="4"/>
                                        </p:tgtEl>
                                        <p:attrNameLst>
                                          <p:attrName>style.rotation</p:attrName>
                                        </p:attrNameLst>
                                      </p:cBhvr>
                                      <p:tavLst>
                                        <p:tav tm="0">
                                          <p:val>
                                            <p:fltVal val="0"/>
                                          </p:val>
                                        </p:tav>
                                        <p:tav tm="100000">
                                          <p:val>
                                            <p:fltVal val="720"/>
                                          </p:val>
                                        </p:tav>
                                      </p:tavLst>
                                    </p:anim>
                                    <p:anim calcmode="lin" valueType="num">
                                      <p:cBhvr>
                                        <p:cTn id="18" dur="5000"/>
                                        <p:tgtEl>
                                          <p:spTgt spid="4"/>
                                        </p:tgtEl>
                                        <p:attrNameLst>
                                          <p:attrName>ppt_h</p:attrName>
                                        </p:attrNameLst>
                                      </p:cBhvr>
                                      <p:tavLst>
                                        <p:tav tm="0">
                                          <p:val>
                                            <p:strVal val="ppt_h"/>
                                          </p:val>
                                        </p:tav>
                                        <p:tav tm="100000">
                                          <p:val>
                                            <p:fltVal val="0"/>
                                          </p:val>
                                        </p:tav>
                                      </p:tavLst>
                                    </p:anim>
                                    <p:anim calcmode="lin" valueType="num">
                                      <p:cBhvr>
                                        <p:cTn id="19" dur="5000"/>
                                        <p:tgtEl>
                                          <p:spTgt spid="4"/>
                                        </p:tgtEl>
                                        <p:attrNameLst>
                                          <p:attrName>ppt_w</p:attrName>
                                        </p:attrNameLst>
                                      </p:cBhvr>
                                      <p:tavLst>
                                        <p:tav tm="0">
                                          <p:val>
                                            <p:strVal val="ppt_w"/>
                                          </p:val>
                                        </p:tav>
                                        <p:tav tm="100000">
                                          <p:val>
                                            <p:fltVal val="0"/>
                                          </p:val>
                                        </p:tav>
                                      </p:tavLst>
                                    </p:anim>
                                    <p:set>
                                      <p:cBhvr>
                                        <p:cTn id="20" dur="1" fill="hold">
                                          <p:stCondLst>
                                            <p:cond delay="4999"/>
                                          </p:stCondLst>
                                        </p:cTn>
                                        <p:tgtEl>
                                          <p:spTgt spid="4"/>
                                        </p:tgtEl>
                                        <p:attrNameLst>
                                          <p:attrName>style.visibility</p:attrName>
                                        </p:attrNameLst>
                                      </p:cBhvr>
                                      <p:to>
                                        <p:strVal val="hidden"/>
                                      </p:to>
                                    </p:set>
                                  </p:childTnLst>
                                </p:cTn>
                              </p:par>
                              <p:par>
                                <p:cTn id="21" presetID="2" presetClass="exit" presetSubtype="1" fill="hold" nodeType="withEffect">
                                  <p:stCondLst>
                                    <p:cond delay="0"/>
                                  </p:stCondLst>
                                  <p:childTnLst>
                                    <p:anim calcmode="lin" valueType="num">
                                      <p:cBhvr additive="base">
                                        <p:cTn id="22" dur="5000"/>
                                        <p:tgtEl>
                                          <p:spTgt spid="4"/>
                                        </p:tgtEl>
                                        <p:attrNameLst>
                                          <p:attrName>ppt_x</p:attrName>
                                        </p:attrNameLst>
                                      </p:cBhvr>
                                      <p:tavLst>
                                        <p:tav tm="0">
                                          <p:val>
                                            <p:strVal val="ppt_x"/>
                                          </p:val>
                                        </p:tav>
                                        <p:tav tm="100000">
                                          <p:val>
                                            <p:strVal val="ppt_x"/>
                                          </p:val>
                                        </p:tav>
                                      </p:tavLst>
                                    </p:anim>
                                    <p:anim calcmode="lin" valueType="num">
                                      <p:cBhvr additive="base">
                                        <p:cTn id="23" dur="5000"/>
                                        <p:tgtEl>
                                          <p:spTgt spid="4"/>
                                        </p:tgtEl>
                                        <p:attrNameLst>
                                          <p:attrName>ppt_y</p:attrName>
                                        </p:attrNameLst>
                                      </p:cBhvr>
                                      <p:tavLst>
                                        <p:tav tm="0">
                                          <p:val>
                                            <p:strVal val="ppt_y"/>
                                          </p:val>
                                        </p:tav>
                                        <p:tav tm="100000">
                                          <p:val>
                                            <p:strVal val="0-ppt_h/2"/>
                                          </p:val>
                                        </p:tav>
                                      </p:tavLst>
                                    </p:anim>
                                    <p:set>
                                      <p:cBhvr>
                                        <p:cTn id="24" dur="1" fill="hold">
                                          <p:stCondLst>
                                            <p:cond delay="4999"/>
                                          </p:stCondLst>
                                        </p:cTn>
                                        <p:tgtEl>
                                          <p:spTgt spid="4"/>
                                        </p:tgtEl>
                                        <p:attrNameLst>
                                          <p:attrName>style.visibility</p:attrName>
                                        </p:attrNameLst>
                                      </p:cBhvr>
                                      <p:to>
                                        <p:strVal val="hidden"/>
                                      </p:to>
                                    </p:set>
                                  </p:childTnLst>
                                </p:cTn>
                              </p:par>
                            </p:childTnLst>
                          </p:cTn>
                        </p:par>
                        <p:par>
                          <p:cTn id="25" fill="hold">
                            <p:stCondLst>
                              <p:cond delay="5000"/>
                            </p:stCondLst>
                            <p:childTnLst>
                              <p:par>
                                <p:cTn id="26" presetID="23" presetClass="entr" presetSubtype="16"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fltVal val="0"/>
                                          </p:val>
                                        </p:tav>
                                        <p:tav tm="100000">
                                          <p:val>
                                            <p:strVal val="#ppt_w"/>
                                          </p:val>
                                        </p:tav>
                                      </p:tavLst>
                                    </p:anim>
                                    <p:anim calcmode="lin" valueType="num">
                                      <p:cBhvr>
                                        <p:cTn id="29" dur="5000" fill="hold"/>
                                        <p:tgtEl>
                                          <p:spTgt spid="2"/>
                                        </p:tgtEl>
                                        <p:attrNameLst>
                                          <p:attrName>ppt_h</p:attrName>
                                        </p:attrNameLst>
                                      </p:cBhvr>
                                      <p:tavLst>
                                        <p:tav tm="0">
                                          <p:val>
                                            <p:fltVal val="0"/>
                                          </p:val>
                                        </p:tav>
                                        <p:tav tm="100000">
                                          <p:val>
                                            <p:strVal val="#ppt_h"/>
                                          </p:val>
                                        </p:tav>
                                      </p:tavLst>
                                    </p:anim>
                                  </p:childTnLst>
                                </p:cTn>
                              </p:par>
                              <p:par>
                                <p:cTn id="30" presetID="23" presetClass="entr" presetSubtype="16"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5000" fill="hold"/>
                                        <p:tgtEl>
                                          <p:spTgt spid="4"/>
                                        </p:tgtEl>
                                        <p:attrNameLst>
                                          <p:attrName>ppt_w</p:attrName>
                                        </p:attrNameLst>
                                      </p:cBhvr>
                                      <p:tavLst>
                                        <p:tav tm="0">
                                          <p:val>
                                            <p:fltVal val="0"/>
                                          </p:val>
                                        </p:tav>
                                        <p:tav tm="100000">
                                          <p:val>
                                            <p:strVal val="#ppt_w"/>
                                          </p:val>
                                        </p:tav>
                                      </p:tavLst>
                                    </p:anim>
                                    <p:anim calcmode="lin" valueType="num">
                                      <p:cBhvr>
                                        <p:cTn id="33" dur="5000" fill="hold"/>
                                        <p:tgtEl>
                                          <p:spTgt spid="4"/>
                                        </p:tgtEl>
                                        <p:attrNameLst>
                                          <p:attrName>ppt_h</p:attrName>
                                        </p:attrNameLst>
                                      </p:cBhvr>
                                      <p:tavLst>
                                        <p:tav tm="0">
                                          <p:val>
                                            <p:fltVal val="0"/>
                                          </p:val>
                                        </p:tav>
                                        <p:tav tm="100000">
                                          <p:val>
                                            <p:strVal val="#ppt_h"/>
                                          </p:val>
                                        </p:tav>
                                      </p:tavLst>
                                    </p:anim>
                                  </p:childTnLst>
                                </p:cTn>
                              </p:par>
                            </p:childTnLst>
                          </p:cTn>
                        </p:par>
                        <p:par>
                          <p:cTn id="34" fill="hold">
                            <p:stCondLst>
                              <p:cond delay="10000"/>
                            </p:stCondLst>
                            <p:childTnLst>
                              <p:par>
                                <p:cTn id="35" presetID="10" presetClass="entr" presetSubtype="0" fill="hold" grpId="0" nodeType="afterEffect">
                                  <p:stCondLst>
                                    <p:cond delay="0"/>
                                  </p:stCondLst>
                                  <p:iterate type="lt">
                                    <p:tmPct val="10000"/>
                                  </p:iterate>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4" y="0"/>
            <a:ext cx="9141291" cy="5143500"/>
          </a:xfrm>
          <a:prstGeom prst="rect">
            <a:avLst/>
          </a:prstGeom>
        </p:spPr>
      </p:pic>
      <p:pic>
        <p:nvPicPr>
          <p:cNvPr id="3" name="Afbeelding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4" y="0"/>
            <a:ext cx="9141291" cy="5143500"/>
          </a:xfrm>
          <a:prstGeom prst="rect">
            <a:avLst/>
          </a:prstGeom>
        </p:spPr>
      </p:pic>
      <p:pic>
        <p:nvPicPr>
          <p:cNvPr id="4" name="Afbeelding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5" y="0"/>
            <a:ext cx="9141290" cy="5143500"/>
          </a:xfrm>
          <a:prstGeom prst="rect">
            <a:avLst/>
          </a:prstGeom>
        </p:spPr>
      </p:pic>
      <p:sp>
        <p:nvSpPr>
          <p:cNvPr id="5" name="Titel 4"/>
          <p:cNvSpPr>
            <a:spLocks noGrp="1"/>
          </p:cNvSpPr>
          <p:nvPr>
            <p:ph type="title"/>
          </p:nvPr>
        </p:nvSpPr>
        <p:spPr>
          <a:xfrm>
            <a:off x="5652120" y="483518"/>
            <a:ext cx="3384376" cy="4320480"/>
          </a:xfrm>
        </p:spPr>
        <p:txBody>
          <a:bodyPr>
            <a:normAutofit/>
          </a:bodyPr>
          <a:lstStyle/>
          <a:p>
            <a:r>
              <a:rPr lang="nl-BE" sz="2000" dirty="0" smtClean="0">
                <a:effectLst>
                  <a:glow rad="101600">
                    <a:srgbClr val="C00000">
                      <a:alpha val="60000"/>
                    </a:srgbClr>
                  </a:glow>
                </a:effectLst>
                <a:latin typeface="Clarendon BT" panose="02040704040505020204" pitchFamily="18" charset="0"/>
              </a:rPr>
              <a:t>Zeg eens </a:t>
            </a:r>
            <a:br>
              <a:rPr lang="nl-BE" sz="2000" dirty="0" smtClean="0">
                <a:effectLst>
                  <a:glow rad="101600">
                    <a:srgbClr val="C00000">
                      <a:alpha val="60000"/>
                    </a:srgbClr>
                  </a:glow>
                </a:effectLst>
                <a:latin typeface="Clarendon BT" panose="02040704040505020204" pitchFamily="18" charset="0"/>
              </a:rPr>
            </a:br>
            <a:r>
              <a:rPr lang="nl-BE" sz="2000" dirty="0" smtClean="0">
                <a:effectLst>
                  <a:glow rad="101600">
                    <a:srgbClr val="C00000">
                      <a:alpha val="60000"/>
                    </a:srgbClr>
                  </a:glow>
                </a:effectLst>
                <a:latin typeface="Clarendon BT" panose="02040704040505020204" pitchFamily="18" charset="0"/>
              </a:rPr>
              <a:t>wat vaker</a:t>
            </a:r>
            <a:br>
              <a:rPr lang="nl-BE" sz="2000" dirty="0" smtClean="0">
                <a:effectLst>
                  <a:glow rad="101600">
                    <a:srgbClr val="C00000">
                      <a:alpha val="60000"/>
                    </a:srgbClr>
                  </a:glow>
                </a:effectLst>
                <a:latin typeface="Clarendon BT" panose="02040704040505020204" pitchFamily="18" charset="0"/>
              </a:rPr>
            </a:br>
            <a:r>
              <a:rPr lang="nl-BE" sz="2000" dirty="0" smtClean="0">
                <a:effectLst>
                  <a:glow rad="101600">
                    <a:srgbClr val="C00000">
                      <a:alpha val="60000"/>
                    </a:srgbClr>
                  </a:glow>
                </a:effectLst>
                <a:latin typeface="Clarendon BT" panose="02040704040505020204" pitchFamily="18" charset="0"/>
              </a:rPr>
              <a:t>goedemorgen,</a:t>
            </a:r>
            <a:br>
              <a:rPr lang="nl-BE" sz="2000" dirty="0" smtClean="0">
                <a:effectLst>
                  <a:glow rad="101600">
                    <a:srgbClr val="C00000">
                      <a:alpha val="60000"/>
                    </a:srgbClr>
                  </a:glow>
                </a:effectLst>
                <a:latin typeface="Clarendon BT" panose="02040704040505020204" pitchFamily="18" charset="0"/>
              </a:rPr>
            </a:br>
            <a:r>
              <a:rPr lang="nl-BE" sz="2000" dirty="0" smtClean="0">
                <a:effectLst>
                  <a:glow rad="101600">
                    <a:srgbClr val="C00000">
                      <a:alpha val="60000"/>
                    </a:srgbClr>
                  </a:glow>
                </a:effectLst>
                <a:latin typeface="Clarendon BT" panose="02040704040505020204" pitchFamily="18" charset="0"/>
              </a:rPr>
              <a:t>goede dag,</a:t>
            </a:r>
            <a:br>
              <a:rPr lang="nl-BE" sz="2000" dirty="0" smtClean="0">
                <a:effectLst>
                  <a:glow rad="101600">
                    <a:srgbClr val="C00000">
                      <a:alpha val="60000"/>
                    </a:srgbClr>
                  </a:glow>
                </a:effectLst>
                <a:latin typeface="Clarendon BT" panose="02040704040505020204" pitchFamily="18" charset="0"/>
              </a:rPr>
            </a:br>
            <a:r>
              <a:rPr lang="nl-BE" sz="2000" dirty="0" smtClean="0">
                <a:effectLst>
                  <a:glow rad="101600">
                    <a:srgbClr val="C00000">
                      <a:alpha val="60000"/>
                    </a:srgbClr>
                  </a:glow>
                </a:effectLst>
                <a:latin typeface="Clarendon BT" panose="02040704040505020204" pitchFamily="18" charset="0"/>
              </a:rPr>
              <a:t>dank je wel,</a:t>
            </a:r>
            <a:br>
              <a:rPr lang="nl-BE" sz="2000" dirty="0" smtClean="0">
                <a:effectLst>
                  <a:glow rad="101600">
                    <a:srgbClr val="C00000">
                      <a:alpha val="60000"/>
                    </a:srgbClr>
                  </a:glow>
                </a:effectLst>
                <a:latin typeface="Clarendon BT" panose="02040704040505020204" pitchFamily="18" charset="0"/>
              </a:rPr>
            </a:br>
            <a:r>
              <a:rPr lang="nl-BE" sz="2000" dirty="0" smtClean="0">
                <a:effectLst>
                  <a:glow rad="101600">
                    <a:srgbClr val="C00000">
                      <a:alpha val="60000"/>
                    </a:srgbClr>
                  </a:glow>
                </a:effectLst>
                <a:latin typeface="Clarendon BT" panose="02040704040505020204" pitchFamily="18" charset="0"/>
              </a:rPr>
              <a:t>ik hou van jou</a:t>
            </a:r>
            <a:br>
              <a:rPr lang="nl-BE" sz="2000" dirty="0" smtClean="0">
                <a:effectLst>
                  <a:glow rad="101600">
                    <a:srgbClr val="C00000">
                      <a:alpha val="60000"/>
                    </a:srgbClr>
                  </a:glow>
                </a:effectLst>
                <a:latin typeface="Clarendon BT" panose="02040704040505020204" pitchFamily="18" charset="0"/>
              </a:rPr>
            </a:br>
            <a:r>
              <a:rPr lang="nl-BE" sz="2000" dirty="0" smtClean="0">
                <a:effectLst>
                  <a:glow rad="101600">
                    <a:srgbClr val="C00000">
                      <a:alpha val="60000"/>
                    </a:srgbClr>
                  </a:glow>
                </a:effectLst>
                <a:latin typeface="Clarendon BT" panose="02040704040505020204" pitchFamily="18" charset="0"/>
              </a:rPr>
              <a:t>Je zult je dag</a:t>
            </a:r>
            <a:br>
              <a:rPr lang="nl-BE" sz="2000" dirty="0" smtClean="0">
                <a:effectLst>
                  <a:glow rad="101600">
                    <a:srgbClr val="C00000">
                      <a:alpha val="60000"/>
                    </a:srgbClr>
                  </a:glow>
                </a:effectLst>
                <a:latin typeface="Clarendon BT" panose="02040704040505020204" pitchFamily="18" charset="0"/>
              </a:rPr>
            </a:br>
            <a:r>
              <a:rPr lang="nl-BE" sz="2000" dirty="0" smtClean="0">
                <a:effectLst>
                  <a:glow rad="101600">
                    <a:srgbClr val="C00000">
                      <a:alpha val="60000"/>
                    </a:srgbClr>
                  </a:glow>
                </a:effectLst>
                <a:latin typeface="Clarendon BT" panose="02040704040505020204" pitchFamily="18" charset="0"/>
              </a:rPr>
              <a:t>heel anders beleven</a:t>
            </a:r>
            <a:br>
              <a:rPr lang="nl-BE" sz="2000" dirty="0" smtClean="0">
                <a:effectLst>
                  <a:glow rad="101600">
                    <a:srgbClr val="C00000">
                      <a:alpha val="60000"/>
                    </a:srgbClr>
                  </a:glow>
                </a:effectLst>
                <a:latin typeface="Clarendon BT" panose="02040704040505020204" pitchFamily="18" charset="0"/>
              </a:rPr>
            </a:br>
            <a:r>
              <a:rPr lang="nl-BE" sz="2000" dirty="0" smtClean="0">
                <a:effectLst>
                  <a:glow rad="101600">
                    <a:srgbClr val="C00000">
                      <a:alpha val="60000"/>
                    </a:srgbClr>
                  </a:glow>
                </a:effectLst>
                <a:latin typeface="Clarendon BT" panose="02040704040505020204" pitchFamily="18" charset="0"/>
              </a:rPr>
              <a:t>door de vreugde</a:t>
            </a:r>
            <a:br>
              <a:rPr lang="nl-BE" sz="2000" dirty="0" smtClean="0">
                <a:effectLst>
                  <a:glow rad="101600">
                    <a:srgbClr val="C00000">
                      <a:alpha val="60000"/>
                    </a:srgbClr>
                  </a:glow>
                </a:effectLst>
                <a:latin typeface="Clarendon BT" panose="02040704040505020204" pitchFamily="18" charset="0"/>
              </a:rPr>
            </a:br>
            <a:r>
              <a:rPr lang="nl-BE" sz="2000" dirty="0" smtClean="0">
                <a:effectLst>
                  <a:glow rad="101600">
                    <a:srgbClr val="C00000">
                      <a:alpha val="60000"/>
                    </a:srgbClr>
                  </a:glow>
                </a:effectLst>
                <a:latin typeface="Clarendon BT" panose="02040704040505020204" pitchFamily="18" charset="0"/>
              </a:rPr>
              <a:t>die met deze kleine</a:t>
            </a:r>
            <a:br>
              <a:rPr lang="nl-BE" sz="2000" dirty="0" smtClean="0">
                <a:effectLst>
                  <a:glow rad="101600">
                    <a:srgbClr val="C00000">
                      <a:alpha val="60000"/>
                    </a:srgbClr>
                  </a:glow>
                </a:effectLst>
                <a:latin typeface="Clarendon BT" panose="02040704040505020204" pitchFamily="18" charset="0"/>
              </a:rPr>
            </a:br>
            <a:r>
              <a:rPr lang="nl-BE" sz="2000" dirty="0" smtClean="0">
                <a:effectLst>
                  <a:glow rad="101600">
                    <a:srgbClr val="C00000">
                      <a:alpha val="60000"/>
                    </a:srgbClr>
                  </a:glow>
                </a:effectLst>
                <a:latin typeface="Clarendon BT" panose="02040704040505020204" pitchFamily="18" charset="0"/>
              </a:rPr>
              <a:t>woorden worden</a:t>
            </a:r>
            <a:br>
              <a:rPr lang="nl-BE" sz="2000" dirty="0" smtClean="0">
                <a:effectLst>
                  <a:glow rad="101600">
                    <a:srgbClr val="C00000">
                      <a:alpha val="60000"/>
                    </a:srgbClr>
                  </a:glow>
                </a:effectLst>
                <a:latin typeface="Clarendon BT" panose="02040704040505020204" pitchFamily="18" charset="0"/>
              </a:rPr>
            </a:br>
            <a:r>
              <a:rPr lang="nl-BE" sz="2000" dirty="0" smtClean="0">
                <a:effectLst>
                  <a:glow rad="101600">
                    <a:srgbClr val="C00000">
                      <a:alpha val="60000"/>
                    </a:srgbClr>
                  </a:glow>
                </a:effectLst>
                <a:latin typeface="Clarendon BT" panose="02040704040505020204" pitchFamily="18" charset="0"/>
              </a:rPr>
              <a:t>meegegeven</a:t>
            </a:r>
            <a:br>
              <a:rPr lang="nl-BE" sz="2000" dirty="0" smtClean="0">
                <a:effectLst>
                  <a:glow rad="101600">
                    <a:srgbClr val="C00000">
                      <a:alpha val="60000"/>
                    </a:srgbClr>
                  </a:glow>
                </a:effectLst>
                <a:latin typeface="Clarendon BT" panose="02040704040505020204" pitchFamily="18" charset="0"/>
              </a:rPr>
            </a:br>
            <a:endParaRPr lang="nl-BE" sz="2000" dirty="0">
              <a:effectLst>
                <a:glow rad="101600">
                  <a:srgbClr val="C00000">
                    <a:alpha val="60000"/>
                  </a:srgbClr>
                </a:glow>
              </a:effectLst>
              <a:latin typeface="Clarendon BT" panose="02040704040505020204" pitchFamily="18" charset="0"/>
            </a:endParaRPr>
          </a:p>
        </p:txBody>
      </p:sp>
    </p:spTree>
    <p:extLst>
      <p:ext uri="{BB962C8B-B14F-4D97-AF65-F5344CB8AC3E}">
        <p14:creationId xmlns:p14="http://schemas.microsoft.com/office/powerpoint/2010/main" val="1110511472"/>
      </p:ext>
    </p:extLst>
  </p:cSld>
  <p:clrMapOvr>
    <a:masterClrMapping/>
  </p:clrMapOvr>
  <mc:AlternateContent xmlns:mc="http://schemas.openxmlformats.org/markup-compatibility/2006">
    <mc:Choice xmlns:p14="http://schemas.microsoft.com/office/powerpoint/2010/main" Requires="p14">
      <p:transition spd="slow" p14:dur="1250" advClick="0" advTm="21000">
        <p:fade/>
      </p:transition>
    </mc:Choice>
    <mc:Fallback>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afterEffect">
                                  <p:stCondLst>
                                    <p:cond delay="0"/>
                                  </p:stCondLst>
                                  <p:childTnLst>
                                    <p:anim calcmode="lin" valueType="num">
                                      <p:cBhvr>
                                        <p:cTn id="6" dur="5000"/>
                                        <p:tgtEl>
                                          <p:spTgt spid="4"/>
                                        </p:tgtEl>
                                        <p:attrNameLst>
                                          <p:attrName>ppt_w</p:attrName>
                                        </p:attrNameLst>
                                      </p:cBhvr>
                                      <p:tavLst>
                                        <p:tav tm="0">
                                          <p:val>
                                            <p:strVal val="ppt_w"/>
                                          </p:val>
                                        </p:tav>
                                        <p:tav tm="100000">
                                          <p:val>
                                            <p:fltVal val="0"/>
                                          </p:val>
                                        </p:tav>
                                      </p:tavLst>
                                    </p:anim>
                                    <p:anim calcmode="lin" valueType="num">
                                      <p:cBhvr>
                                        <p:cTn id="7" dur="5000"/>
                                        <p:tgtEl>
                                          <p:spTgt spid="4"/>
                                        </p:tgtEl>
                                        <p:attrNameLst>
                                          <p:attrName>ppt_h</p:attrName>
                                        </p:attrNameLst>
                                      </p:cBhvr>
                                      <p:tavLst>
                                        <p:tav tm="0">
                                          <p:val>
                                            <p:strVal val="ppt_h"/>
                                          </p:val>
                                        </p:tav>
                                        <p:tav tm="100000">
                                          <p:val>
                                            <p:fltVal val="0"/>
                                          </p:val>
                                        </p:tav>
                                      </p:tavLst>
                                    </p:anim>
                                    <p:animEffect transition="out" filter="fade">
                                      <p:cBhvr>
                                        <p:cTn id="8" dur="5000"/>
                                        <p:tgtEl>
                                          <p:spTgt spid="4"/>
                                        </p:tgtEl>
                                      </p:cBhvr>
                                    </p:animEffect>
                                    <p:set>
                                      <p:cBhvr>
                                        <p:cTn id="9" dur="1" fill="hold">
                                          <p:stCondLst>
                                            <p:cond delay="4999"/>
                                          </p:stCondLst>
                                        </p:cTn>
                                        <p:tgtEl>
                                          <p:spTgt spid="4"/>
                                        </p:tgtEl>
                                        <p:attrNameLst>
                                          <p:attrName>style.visibility</p:attrName>
                                        </p:attrNameLst>
                                      </p:cBhvr>
                                      <p:to>
                                        <p:strVal val="hidden"/>
                                      </p:to>
                                    </p:se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0" fill="hold"/>
                                        <p:tgtEl>
                                          <p:spTgt spid="3"/>
                                        </p:tgtEl>
                                        <p:attrNameLst>
                                          <p:attrName>ppt_w</p:attrName>
                                        </p:attrNameLst>
                                      </p:cBhvr>
                                      <p:tavLst>
                                        <p:tav tm="0">
                                          <p:val>
                                            <p:fltVal val="0"/>
                                          </p:val>
                                        </p:tav>
                                        <p:tav tm="100000">
                                          <p:val>
                                            <p:strVal val="#ppt_w"/>
                                          </p:val>
                                        </p:tav>
                                      </p:tavLst>
                                    </p:anim>
                                    <p:anim calcmode="lin" valueType="num">
                                      <p:cBhvr>
                                        <p:cTn id="13" dur="5000" fill="hold"/>
                                        <p:tgtEl>
                                          <p:spTgt spid="3"/>
                                        </p:tgtEl>
                                        <p:attrNameLst>
                                          <p:attrName>ppt_h</p:attrName>
                                        </p:attrNameLst>
                                      </p:cBhvr>
                                      <p:tavLst>
                                        <p:tav tm="0">
                                          <p:val>
                                            <p:fltVal val="0"/>
                                          </p:val>
                                        </p:tav>
                                        <p:tav tm="100000">
                                          <p:val>
                                            <p:strVal val="#ppt_h"/>
                                          </p:val>
                                        </p:tav>
                                      </p:tavLst>
                                    </p:anim>
                                    <p:animEffect transition="in" filter="fade">
                                      <p:cBhvr>
                                        <p:cTn id="14" dur="5000"/>
                                        <p:tgtEl>
                                          <p:spTgt spid="3"/>
                                        </p:tgtEl>
                                      </p:cBhvr>
                                    </p:animEffect>
                                  </p:childTnLst>
                                </p:cTn>
                              </p:par>
                            </p:childTnLst>
                          </p:cTn>
                        </p:par>
                        <p:par>
                          <p:cTn id="15" fill="hold">
                            <p:stCondLst>
                              <p:cond delay="5000"/>
                            </p:stCondLst>
                            <p:childTnLst>
                              <p:par>
                                <p:cTn id="16" presetID="53" presetClass="exit" presetSubtype="32" fill="hold" nodeType="afterEffect">
                                  <p:stCondLst>
                                    <p:cond delay="0"/>
                                  </p:stCondLst>
                                  <p:childTnLst>
                                    <p:anim calcmode="lin" valueType="num">
                                      <p:cBhvr>
                                        <p:cTn id="17" dur="5000"/>
                                        <p:tgtEl>
                                          <p:spTgt spid="3"/>
                                        </p:tgtEl>
                                        <p:attrNameLst>
                                          <p:attrName>ppt_w</p:attrName>
                                        </p:attrNameLst>
                                      </p:cBhvr>
                                      <p:tavLst>
                                        <p:tav tm="0">
                                          <p:val>
                                            <p:strVal val="ppt_w"/>
                                          </p:val>
                                        </p:tav>
                                        <p:tav tm="100000">
                                          <p:val>
                                            <p:fltVal val="0"/>
                                          </p:val>
                                        </p:tav>
                                      </p:tavLst>
                                    </p:anim>
                                    <p:anim calcmode="lin" valueType="num">
                                      <p:cBhvr>
                                        <p:cTn id="18" dur="5000"/>
                                        <p:tgtEl>
                                          <p:spTgt spid="3"/>
                                        </p:tgtEl>
                                        <p:attrNameLst>
                                          <p:attrName>ppt_h</p:attrName>
                                        </p:attrNameLst>
                                      </p:cBhvr>
                                      <p:tavLst>
                                        <p:tav tm="0">
                                          <p:val>
                                            <p:strVal val="ppt_h"/>
                                          </p:val>
                                        </p:tav>
                                        <p:tav tm="100000">
                                          <p:val>
                                            <p:fltVal val="0"/>
                                          </p:val>
                                        </p:tav>
                                      </p:tavLst>
                                    </p:anim>
                                    <p:animEffect transition="out" filter="fade">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53" presetClass="entr" presetSubtype="16"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0" fill="hold"/>
                                        <p:tgtEl>
                                          <p:spTgt spid="4"/>
                                        </p:tgtEl>
                                        <p:attrNameLst>
                                          <p:attrName>ppt_w</p:attrName>
                                        </p:attrNameLst>
                                      </p:cBhvr>
                                      <p:tavLst>
                                        <p:tav tm="0">
                                          <p:val>
                                            <p:fltVal val="0"/>
                                          </p:val>
                                        </p:tav>
                                        <p:tav tm="100000">
                                          <p:val>
                                            <p:strVal val="#ppt_w"/>
                                          </p:val>
                                        </p:tav>
                                      </p:tavLst>
                                    </p:anim>
                                    <p:anim calcmode="lin" valueType="num">
                                      <p:cBhvr>
                                        <p:cTn id="24" dur="5000" fill="hold"/>
                                        <p:tgtEl>
                                          <p:spTgt spid="4"/>
                                        </p:tgtEl>
                                        <p:attrNameLst>
                                          <p:attrName>ppt_h</p:attrName>
                                        </p:attrNameLst>
                                      </p:cBhvr>
                                      <p:tavLst>
                                        <p:tav tm="0">
                                          <p:val>
                                            <p:fltVal val="0"/>
                                          </p:val>
                                        </p:tav>
                                        <p:tav tm="100000">
                                          <p:val>
                                            <p:strVal val="#ppt_h"/>
                                          </p:val>
                                        </p:tav>
                                      </p:tavLst>
                                    </p:anim>
                                    <p:animEffect transition="in" filter="fade">
                                      <p:cBhvr>
                                        <p:cTn id="25" dur="5000"/>
                                        <p:tgtEl>
                                          <p:spTgt spid="4"/>
                                        </p:tgtEl>
                                      </p:cBhvr>
                                    </p:animEffect>
                                  </p:childTnLst>
                                </p:cTn>
                              </p:par>
                            </p:childTnLst>
                          </p:cTn>
                        </p:par>
                        <p:par>
                          <p:cTn id="26" fill="hold">
                            <p:stCondLst>
                              <p:cond delay="10000"/>
                            </p:stCondLst>
                            <p:childTnLst>
                              <p:par>
                                <p:cTn id="27" presetID="1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9144000" cy="5143500"/>
          </a:xfrm>
          <a:prstGeom prst="rect">
            <a:avLst/>
          </a:prstGeom>
        </p:spPr>
      </p:pic>
      <p:pic>
        <p:nvPicPr>
          <p:cNvPr id="5" name="Afbeelding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54" y="0"/>
            <a:ext cx="9141291" cy="5143500"/>
          </a:xfrm>
          <a:prstGeom prst="rect">
            <a:avLst/>
          </a:prstGeom>
        </p:spPr>
      </p:pic>
      <p:pic>
        <p:nvPicPr>
          <p:cNvPr id="6" name="Afbeelding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54" y="0"/>
            <a:ext cx="9141291" cy="5143500"/>
          </a:xfrm>
          <a:prstGeom prst="rect">
            <a:avLst/>
          </a:prstGeom>
        </p:spPr>
      </p:pic>
      <p:sp>
        <p:nvSpPr>
          <p:cNvPr id="7" name="Titel 6"/>
          <p:cNvSpPr>
            <a:spLocks noGrp="1"/>
          </p:cNvSpPr>
          <p:nvPr>
            <p:ph type="title"/>
          </p:nvPr>
        </p:nvSpPr>
        <p:spPr>
          <a:xfrm>
            <a:off x="457200" y="4155926"/>
            <a:ext cx="8229600" cy="987574"/>
          </a:xfrm>
        </p:spPr>
        <p:txBody>
          <a:bodyPr>
            <a:normAutofit/>
          </a:bodyPr>
          <a:lstStyle/>
          <a:p>
            <a:r>
              <a:rPr lang="nl-BE" sz="1600" dirty="0">
                <a:latin typeface="Clarendon BT" panose="02040704040505020204" pitchFamily="18" charset="0"/>
              </a:rPr>
              <a:t>Website – </a:t>
            </a:r>
            <a:r>
              <a:rPr lang="nl-BE" sz="1600" dirty="0">
                <a:latin typeface="Clarendon BT" panose="02040704040505020204" pitchFamily="18" charset="0"/>
                <a:hlinkClick r:id="rId4"/>
              </a:rPr>
              <a:t>http://blog.seniorennet.be/oneroosje</a:t>
            </a:r>
            <a:r>
              <a:rPr lang="nl-BE" sz="1600" dirty="0" smtClean="0">
                <a:latin typeface="Clarendon BT" panose="02040704040505020204" pitchFamily="18" charset="0"/>
                <a:hlinkClick r:id="rId4"/>
              </a:rPr>
              <a:t>/</a:t>
            </a:r>
            <a:r>
              <a:rPr lang="nl-BE" sz="1600" dirty="0" smtClean="0">
                <a:latin typeface="Clarendon BT" panose="02040704040505020204" pitchFamily="18" charset="0"/>
              </a:rPr>
              <a:t> </a:t>
            </a:r>
            <a:r>
              <a:rPr lang="nl-BE" sz="1600" dirty="0">
                <a:latin typeface="Clarendon BT" panose="02040704040505020204" pitchFamily="18" charset="0"/>
              </a:rPr>
              <a:t/>
            </a:r>
            <a:br>
              <a:rPr lang="nl-BE" sz="1600" dirty="0">
                <a:latin typeface="Clarendon BT" panose="02040704040505020204" pitchFamily="18" charset="0"/>
              </a:rPr>
            </a:br>
            <a:r>
              <a:rPr lang="nl-BE" sz="1600" dirty="0">
                <a:latin typeface="Clarendon BT" panose="02040704040505020204" pitchFamily="18" charset="0"/>
                <a:hlinkClick r:id="rId5"/>
              </a:rPr>
              <a:t>http://roosjeblog.wordpress.com</a:t>
            </a:r>
            <a:r>
              <a:rPr lang="nl-BE" sz="1600" dirty="0" smtClean="0">
                <a:latin typeface="Clarendon BT" panose="02040704040505020204" pitchFamily="18" charset="0"/>
                <a:hlinkClick r:id="rId5"/>
              </a:rPr>
              <a:t>/</a:t>
            </a:r>
            <a:r>
              <a:rPr lang="nl-BE" sz="1600" dirty="0" smtClean="0">
                <a:latin typeface="Clarendon BT" panose="02040704040505020204" pitchFamily="18" charset="0"/>
              </a:rPr>
              <a:t> </a:t>
            </a:r>
            <a:br>
              <a:rPr lang="nl-BE" sz="1600" dirty="0" smtClean="0">
                <a:latin typeface="Clarendon BT" panose="02040704040505020204" pitchFamily="18" charset="0"/>
              </a:rPr>
            </a:br>
            <a:r>
              <a:rPr lang="nl-BE" sz="1600" dirty="0" smtClean="0">
                <a:latin typeface="Clarendon BT" panose="02040704040505020204" pitchFamily="18" charset="0"/>
              </a:rPr>
              <a:t>Email – </a:t>
            </a:r>
            <a:r>
              <a:rPr lang="nl-BE" sz="1600" dirty="0" smtClean="0">
                <a:latin typeface="Clarendon BT" panose="02040704040505020204" pitchFamily="18" charset="0"/>
                <a:hlinkClick r:id="rId6"/>
              </a:rPr>
              <a:t>oneroosje@gmail.com</a:t>
            </a:r>
            <a:r>
              <a:rPr lang="nl-BE" sz="1600" dirty="0" smtClean="0">
                <a:latin typeface="Clarendon BT" panose="02040704040505020204" pitchFamily="18" charset="0"/>
              </a:rPr>
              <a:t> </a:t>
            </a:r>
            <a:endParaRPr lang="nl-BE" sz="1600" dirty="0">
              <a:latin typeface="Clarendon BT" panose="02040704040505020204" pitchFamily="18" charset="0"/>
            </a:endParaRPr>
          </a:p>
        </p:txBody>
      </p:sp>
    </p:spTree>
    <p:extLst>
      <p:ext uri="{BB962C8B-B14F-4D97-AF65-F5344CB8AC3E}">
        <p14:creationId xmlns:p14="http://schemas.microsoft.com/office/powerpoint/2010/main" val="1147909298"/>
      </p:ext>
    </p:extLst>
  </p:cSld>
  <p:clrMapOvr>
    <a:masterClrMapping/>
  </p:clrMapOvr>
  <mc:AlternateContent xmlns:mc="http://schemas.openxmlformats.org/markup-compatibility/2006">
    <mc:Choice xmlns:p14="http://schemas.microsoft.com/office/powerpoint/2010/main" Requires="p14">
      <p:transition spd="slow" p14:dur="1250" advClick="0" advTm="29000">
        <p:fade/>
      </p:transition>
    </mc:Choice>
    <mc:Fallback>
      <p:transition spd="slow" advClick="0"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nodeType="afterEffect">
                                  <p:stCondLst>
                                    <p:cond delay="0"/>
                                  </p:stCondLst>
                                  <p:childTnLst>
                                    <p:anim calcmode="lin" valueType="num">
                                      <p:cBhvr>
                                        <p:cTn id="6" dur="5000"/>
                                        <p:tgtEl>
                                          <p:spTgt spid="6"/>
                                        </p:tgtEl>
                                        <p:attrNameLst>
                                          <p:attrName>ppt_w</p:attrName>
                                        </p:attrNameLst>
                                      </p:cBhvr>
                                      <p:tavLst>
                                        <p:tav tm="0">
                                          <p:val>
                                            <p:strVal val="ppt_w"/>
                                          </p:val>
                                        </p:tav>
                                        <p:tav tm="100000">
                                          <p:val>
                                            <p:strVal val="ppt_w*0.70"/>
                                          </p:val>
                                        </p:tav>
                                      </p:tavLst>
                                    </p:anim>
                                    <p:anim calcmode="lin" valueType="num">
                                      <p:cBhvr>
                                        <p:cTn id="7" dur="5000"/>
                                        <p:tgtEl>
                                          <p:spTgt spid="6"/>
                                        </p:tgtEl>
                                        <p:attrNameLst>
                                          <p:attrName>ppt_h</p:attrName>
                                        </p:attrNameLst>
                                      </p:cBhvr>
                                      <p:tavLst>
                                        <p:tav tm="0">
                                          <p:val>
                                            <p:strVal val="ppt_h"/>
                                          </p:val>
                                        </p:tav>
                                        <p:tav tm="100000">
                                          <p:val>
                                            <p:strVal val="ppt_h"/>
                                          </p:val>
                                        </p:tav>
                                      </p:tavLst>
                                    </p:anim>
                                    <p:animEffect transition="out" filter="fade">
                                      <p:cBhvr>
                                        <p:cTn id="8" dur="5000"/>
                                        <p:tgtEl>
                                          <p:spTgt spid="6"/>
                                        </p:tgtEl>
                                      </p:cBhvr>
                                    </p:animEffect>
                                    <p:set>
                                      <p:cBhvr>
                                        <p:cTn id="9" dur="1" fill="hold">
                                          <p:stCondLst>
                                            <p:cond delay="4999"/>
                                          </p:stCondLst>
                                        </p:cTn>
                                        <p:tgtEl>
                                          <p:spTgt spid="6"/>
                                        </p:tgtEl>
                                        <p:attrNameLst>
                                          <p:attrName>style.visibility</p:attrName>
                                        </p:attrNameLst>
                                      </p:cBhvr>
                                      <p:to>
                                        <p:strVal val="hidden"/>
                                      </p:to>
                                    </p:set>
                                  </p:childTnLst>
                                </p:cTn>
                              </p:par>
                            </p:childTnLst>
                          </p:cTn>
                        </p:par>
                        <p:par>
                          <p:cTn id="10" fill="hold">
                            <p:stCondLst>
                              <p:cond delay="5000"/>
                            </p:stCondLst>
                            <p:childTnLst>
                              <p:par>
                                <p:cTn id="11" presetID="25"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14" dur="2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15" dur="2500" accel="50000" fill="hold">
                                          <p:stCondLst>
                                            <p:cond delay="2500"/>
                                          </p:stCondLst>
                                        </p:cTn>
                                        <p:tgtEl>
                                          <p:spTgt spid="6"/>
                                        </p:tgtEl>
                                        <p:attrNameLst>
                                          <p:attrName>ppt_w</p:attrName>
                                        </p:attrNameLst>
                                      </p:cBhvr>
                                      <p:tavLst>
                                        <p:tav tm="0">
                                          <p:val>
                                            <p:strVal val="#ppt_w*.05"/>
                                          </p:val>
                                        </p:tav>
                                        <p:tav tm="100000">
                                          <p:val>
                                            <p:strVal val="#ppt_w"/>
                                          </p:val>
                                        </p:tav>
                                      </p:tavLst>
                                    </p:anim>
                                    <p:anim calcmode="lin" valueType="num">
                                      <p:cBhvr>
                                        <p:cTn id="16" dur="5000" fill="hold"/>
                                        <p:tgtEl>
                                          <p:spTgt spid="6"/>
                                        </p:tgtEl>
                                        <p:attrNameLst>
                                          <p:attrName>ppt_h</p:attrName>
                                        </p:attrNameLst>
                                      </p:cBhvr>
                                      <p:tavLst>
                                        <p:tav tm="0">
                                          <p:val>
                                            <p:strVal val="#ppt_h"/>
                                          </p:val>
                                        </p:tav>
                                        <p:tav tm="100000">
                                          <p:val>
                                            <p:strVal val="#ppt_h"/>
                                          </p:val>
                                        </p:tav>
                                      </p:tavLst>
                                    </p:anim>
                                    <p:anim calcmode="lin" valueType="num">
                                      <p:cBhvr>
                                        <p:cTn id="17" dur="2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18" dur="2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19" dur="2500" accel="50000" fill="hold">
                                          <p:stCondLst>
                                            <p:cond delay="2500"/>
                                          </p:stCondLst>
                                        </p:cTn>
                                        <p:tgtEl>
                                          <p:spTgt spid="6"/>
                                        </p:tgtEl>
                                        <p:attrNameLst>
                                          <p:attrName>ppt_y</p:attrName>
                                        </p:attrNameLst>
                                      </p:cBhvr>
                                      <p:tavLst>
                                        <p:tav tm="0">
                                          <p:val>
                                            <p:strVal val="#ppt_y+.1"/>
                                          </p:val>
                                        </p:tav>
                                        <p:tav tm="100000">
                                          <p:val>
                                            <p:strVal val="#ppt_y"/>
                                          </p:val>
                                        </p:tav>
                                      </p:tavLst>
                                    </p:anim>
                                    <p:animEffect transition="in" filter="fade">
                                      <p:cBhvr>
                                        <p:cTn id="20" dur="5000" decel="50000">
                                          <p:stCondLst>
                                            <p:cond delay="0"/>
                                          </p:stCondLst>
                                        </p:cTn>
                                        <p:tgtEl>
                                          <p:spTgt spid="6"/>
                                        </p:tgtEl>
                                      </p:cBhvr>
                                    </p:animEffect>
                                  </p:childTnLst>
                                </p:cTn>
                              </p:par>
                              <p:par>
                                <p:cTn id="21" presetID="8" presetClass="emph" presetSubtype="0" fill="hold" nodeType="withEffect">
                                  <p:stCondLst>
                                    <p:cond delay="0"/>
                                  </p:stCondLst>
                                  <p:childTnLst>
                                    <p:animRot by="21600000">
                                      <p:cBhvr>
                                        <p:cTn id="22" dur="5000" fill="hold"/>
                                        <p:tgtEl>
                                          <p:spTgt spid="6"/>
                                        </p:tgtEl>
                                        <p:attrNameLst>
                                          <p:attrName>r</p:attrName>
                                        </p:attrNameLst>
                                      </p:cBhvr>
                                    </p:animRot>
                                  </p:childTnLst>
                                </p:cTn>
                              </p:par>
                            </p:childTnLst>
                          </p:cTn>
                        </p:par>
                        <p:par>
                          <p:cTn id="23" fill="hold">
                            <p:stCondLst>
                              <p:cond delay="10000"/>
                            </p:stCondLst>
                            <p:childTnLst>
                              <p:par>
                                <p:cTn id="24" presetID="10" presetClass="entr" presetSubtype="0"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heme/theme1.xml><?xml version="1.0" encoding="utf-8"?>
<a:theme xmlns:a="http://schemas.openxmlformats.org/drawingml/2006/main" name="Kantoorthema">
  <a:themeElements>
    <a:clrScheme name="Aangepast 1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FFFFFF"/>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108</TotalTime>
  <Words>31</Words>
  <Application>Microsoft Office PowerPoint</Application>
  <PresentationFormat>Diavoorstelling (16:9)</PresentationFormat>
  <Paragraphs>9</Paragraphs>
  <Slides>6</Slides>
  <Notes>0</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6</vt:i4>
      </vt:variant>
    </vt:vector>
  </HeadingPairs>
  <TitlesOfParts>
    <vt:vector size="10" baseType="lpstr">
      <vt:lpstr>Arial</vt:lpstr>
      <vt:lpstr>Clarendon BT</vt:lpstr>
      <vt:lpstr>Calibri</vt:lpstr>
      <vt:lpstr>Kantoorthema</vt:lpstr>
      <vt:lpstr>Vandaag</vt:lpstr>
      <vt:lpstr>Heb je vandaag  al tegen je medemens goedemorgen gezegd, je buren al even vriendelijk begroet. Een dank je wel  geuit aan de persoon die een inspanning voor jou heeft gedaan?</vt:lpstr>
      <vt:lpstr>Ben je niet vergeten je geliefde  een dikke knuffel  te geven en zachtjes  tegen elkaar  fluisteren ‘Ik hou van jou’</vt:lpstr>
      <vt:lpstr>Het zijn maar kleine attenties van de dag maar ze hebben  zo een grote waarde In het dagelijks leven die men  zo rap is vergeten</vt:lpstr>
      <vt:lpstr>Zeg eens  wat vaker goedemorgen, goede dag, dank je wel, ik hou van jou Je zult je dag heel anders beleven door de vreugde die met deze kleine woorden worden meegegeven </vt:lpstr>
      <vt:lpstr>Website – http://blog.seniorennet.be/oneroosje/  http://roosjeblog.wordpress.com/  Email – oneroosje@gmail.com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Vandaag</dc:title>
  <dc:creator>Roosje</dc:creator>
  <cp:keywords>R.V.H.</cp:keywords>
  <cp:lastModifiedBy>Roosje</cp:lastModifiedBy>
  <cp:revision>15</cp:revision>
  <dcterms:created xsi:type="dcterms:W3CDTF">2014-12-21T20:12:03Z</dcterms:created>
  <dcterms:modified xsi:type="dcterms:W3CDTF">2014-12-21T22:08:39Z</dcterms:modified>
  <cp:category>Bloemen</cp:category>
</cp:coreProperties>
</file>