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0" r:id="rId2"/>
    <p:sldId id="323" r:id="rId3"/>
    <p:sldId id="324" r:id="rId4"/>
    <p:sldId id="325" r:id="rId5"/>
    <p:sldId id="322" r:id="rId6"/>
    <p:sldId id="267" r:id="rId7"/>
    <p:sldId id="265" r:id="rId8"/>
    <p:sldId id="263" r:id="rId9"/>
    <p:sldId id="262" r:id="rId10"/>
    <p:sldId id="266" r:id="rId11"/>
    <p:sldId id="285" r:id="rId12"/>
    <p:sldId id="321" r:id="rId13"/>
    <p:sldId id="272" r:id="rId14"/>
    <p:sldId id="274" r:id="rId15"/>
    <p:sldId id="288" r:id="rId16"/>
    <p:sldId id="278" r:id="rId17"/>
    <p:sldId id="281" r:id="rId18"/>
    <p:sldId id="289" r:id="rId19"/>
    <p:sldId id="279" r:id="rId20"/>
    <p:sldId id="280" r:id="rId21"/>
    <p:sldId id="300" r:id="rId22"/>
    <p:sldId id="287" r:id="rId23"/>
    <p:sldId id="290" r:id="rId24"/>
    <p:sldId id="291" r:id="rId25"/>
    <p:sldId id="292" r:id="rId26"/>
    <p:sldId id="295" r:id="rId27"/>
    <p:sldId id="299" r:id="rId28"/>
    <p:sldId id="302" r:id="rId29"/>
    <p:sldId id="305" r:id="rId30"/>
    <p:sldId id="282" r:id="rId31"/>
    <p:sldId id="307" r:id="rId32"/>
    <p:sldId id="309" r:id="rId33"/>
    <p:sldId id="311" r:id="rId34"/>
    <p:sldId id="298" r:id="rId35"/>
    <p:sldId id="312" r:id="rId36"/>
    <p:sldId id="314" r:id="rId37"/>
    <p:sldId id="318" r:id="rId38"/>
    <p:sldId id="316" r:id="rId39"/>
    <p:sldId id="306" r:id="rId40"/>
    <p:sldId id="317" r:id="rId41"/>
    <p:sldId id="319" r:id="rId42"/>
    <p:sldId id="326" r:id="rId4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kffi3/a6Y0UTjt4zOIlFw==" hashData="CkFN/EMq3sIn7xcV6oRQpRkGxP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0AC6A-83D8-4BD9-BD13-79D5E7BC706E}" type="datetimeFigureOut">
              <a:rPr lang="hu-HU" smtClean="0"/>
              <a:pPr/>
              <a:t>2013.06.19.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EC56-F8D7-4060-92CC-BD8296D1D8D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0AC6A-83D8-4BD9-BD13-79D5E7BC706E}" type="datetimeFigureOut">
              <a:rPr lang="hu-HU" smtClean="0"/>
              <a:pPr/>
              <a:t>2013.06.19.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EC56-F8D7-4060-92CC-BD8296D1D8D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0AC6A-83D8-4BD9-BD13-79D5E7BC706E}" type="datetimeFigureOut">
              <a:rPr lang="hu-HU" smtClean="0"/>
              <a:pPr/>
              <a:t>2013.06.19.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EC56-F8D7-4060-92CC-BD8296D1D8D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0AC6A-83D8-4BD9-BD13-79D5E7BC706E}" type="datetimeFigureOut">
              <a:rPr lang="hu-HU" smtClean="0"/>
              <a:pPr/>
              <a:t>2013.06.19.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EC56-F8D7-4060-92CC-BD8296D1D8D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0AC6A-83D8-4BD9-BD13-79D5E7BC706E}" type="datetimeFigureOut">
              <a:rPr lang="hu-HU" smtClean="0"/>
              <a:pPr/>
              <a:t>2013.06.19.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EC56-F8D7-4060-92CC-BD8296D1D8D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0AC6A-83D8-4BD9-BD13-79D5E7BC706E}" type="datetimeFigureOut">
              <a:rPr lang="hu-HU" smtClean="0"/>
              <a:pPr/>
              <a:t>2013.06.19.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EC56-F8D7-4060-92CC-BD8296D1D8D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0AC6A-83D8-4BD9-BD13-79D5E7BC706E}" type="datetimeFigureOut">
              <a:rPr lang="hu-HU" smtClean="0"/>
              <a:pPr/>
              <a:t>2013.06.19.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EC56-F8D7-4060-92CC-BD8296D1D8D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0AC6A-83D8-4BD9-BD13-79D5E7BC706E}" type="datetimeFigureOut">
              <a:rPr lang="hu-HU" smtClean="0"/>
              <a:pPr/>
              <a:t>2013.06.19.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EC56-F8D7-4060-92CC-BD8296D1D8D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0AC6A-83D8-4BD9-BD13-79D5E7BC706E}" type="datetimeFigureOut">
              <a:rPr lang="hu-HU" smtClean="0"/>
              <a:pPr/>
              <a:t>2013.06.19.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EC56-F8D7-4060-92CC-BD8296D1D8D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0AC6A-83D8-4BD9-BD13-79D5E7BC706E}" type="datetimeFigureOut">
              <a:rPr lang="hu-HU" smtClean="0"/>
              <a:pPr/>
              <a:t>2013.06.19.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EC56-F8D7-4060-92CC-BD8296D1D8D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0AC6A-83D8-4BD9-BD13-79D5E7BC706E}" type="datetimeFigureOut">
              <a:rPr lang="hu-HU" smtClean="0"/>
              <a:pPr/>
              <a:t>2013.06.19.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7EC56-F8D7-4060-92CC-BD8296D1D8D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80AC6A-83D8-4BD9-BD13-79D5E7BC706E}" type="datetimeFigureOut">
              <a:rPr lang="hu-HU" smtClean="0"/>
              <a:pPr/>
              <a:t>2013.06.19.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7EC56-F8D7-4060-92CC-BD8296D1D8D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mas_sign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wheel spokes="1"/>
    <p:sndAc>
      <p:stSnd>
        <p:snd r:embed="rId2" name="Boney M - Bahama Mama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tBlue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ig-Game-Club-Aerial-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1122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at-n-chill-george-town-bahamas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adise_island_nassau_bahamas-normal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_atlantis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689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tlantis-Resort-Bahamas-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3247" y="0"/>
            <a:ext cx="9137506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tlantis-Night-Light-Nassau-Bahamas-1200x1600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tlantis-beach-Nassau-Bahamas-1200x16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X_2012-03-05_BL_SAFETY_PATROL_STA_Helo_Drills_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mas_zz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w_providence_island_bahamas-normal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mas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mas-10-dauphin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070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mas-blue-lagoon-island-dolphin-encounter-1024x76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mas_2007_2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mas_Diver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mas-corporate-service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3543" r="265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mas_C6AGU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mas-_Cable_Beach_-_Lifeguard_and_Beach_scen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r="8286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08c59b6-7721-46eb-acea-422729ce730c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7827" r="7827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mas-beach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252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mas-Day-5-07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mas-islands-paradise-islan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Beach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3552" r="6216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irds_unexso_dolphin_experienc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uise-3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10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HYCM-Grand Bahama-14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063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life-in-the-bahamas-nassau-bahamas+1152_12879695810-tpfil02aw-2657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mas_Government_Hous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ssau_423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ssau_Bahamas_409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d Bahama Bay 5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lorful_houses_bahamas-norma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d-beach1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adise-island-shops-pink-bahama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tropical-escape-bahamas-free-nature-wallpaper-hd-wallpaper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oreline-beach-blue-shade-princess-cays-bahama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rina-2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9227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nset-of-the-Bahama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ypes-of-best-vacation-cruises-to-bahama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dros-island-bahamas-fresh-creek-lighthous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 rot="240000">
            <a:off x="2040360" y="548680"/>
            <a:ext cx="129554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4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Judy</a:t>
            </a:r>
            <a:endParaRPr lang="hu-HU" sz="4000" b="1" cap="none" spc="0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899592" y="2442374"/>
            <a:ext cx="3312368" cy="33855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http://judystravels.blogspot.com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1043608" y="3738518"/>
            <a:ext cx="3084499" cy="33855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http://www.ppsparadicsom.net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7</Words>
  <Application>Microsoft Office PowerPoint</Application>
  <PresentationFormat>Diavetítés a képernyőre (4:3 oldalarány)</PresentationFormat>
  <Paragraphs>3</Paragraphs>
  <Slides>42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42</vt:i4>
      </vt:variant>
    </vt:vector>
  </HeadingPairs>
  <TitlesOfParts>
    <vt:vector size="43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12</cp:revision>
  <dcterms:created xsi:type="dcterms:W3CDTF">2013-06-17T05:39:46Z</dcterms:created>
  <dcterms:modified xsi:type="dcterms:W3CDTF">2013-06-19T06:27:46Z</dcterms:modified>
</cp:coreProperties>
</file>