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9" r:id="rId3"/>
    <p:sldId id="262" r:id="rId4"/>
    <p:sldId id="257" r:id="rId5"/>
    <p:sldId id="264" r:id="rId6"/>
    <p:sldId id="265" r:id="rId7"/>
    <p:sldId id="266" r:id="rId8"/>
    <p:sldId id="267" r:id="rId9"/>
    <p:sldId id="263" r:id="rId10"/>
    <p:sldId id="258" r:id="rId11"/>
    <p:sldId id="268" r:id="rId12"/>
    <p:sldId id="269" r:id="rId13"/>
    <p:sldId id="270" r:id="rId14"/>
    <p:sldId id="271" r:id="rId15"/>
    <p:sldId id="273" r:id="rId16"/>
    <p:sldId id="275" r:id="rId17"/>
    <p:sldId id="279" r:id="rId18"/>
    <p:sldId id="276" r:id="rId19"/>
    <p:sldId id="277" r:id="rId20"/>
    <p:sldId id="278" r:id="rId21"/>
    <p:sldId id="272" r:id="rId22"/>
    <p:sldId id="274" r:id="rId23"/>
    <p:sldId id="280" r:id="rId24"/>
    <p:sldId id="281" r:id="rId25"/>
    <p:sldId id="290" r:id="rId26"/>
    <p:sldId id="282" r:id="rId27"/>
    <p:sldId id="283" r:id="rId28"/>
    <p:sldId id="284" r:id="rId29"/>
    <p:sldId id="285" r:id="rId30"/>
    <p:sldId id="286" r:id="rId31"/>
    <p:sldId id="289" r:id="rId32"/>
    <p:sldId id="287" r:id="rId33"/>
    <p:sldId id="256" r:id="rId34"/>
    <p:sldId id="261" r:id="rId3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A3B8"/>
    <a:srgbClr val="456D81"/>
    <a:srgbClr val="00C5C0"/>
    <a:srgbClr val="009999"/>
    <a:srgbClr val="33CCCC"/>
    <a:srgbClr val="FF9900"/>
    <a:srgbClr val="185E5C"/>
    <a:srgbClr val="1E787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-10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FAB70-4842-4C87-A69E-6B2A99BD32C9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19D32-F2B5-444F-92E6-C89CE8DB2A8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E810A-9C82-48B3-B795-47C5DEF392FF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91BF9-3A0F-4B2A-B91E-15903FD82C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80134-BAE8-4D24-BDCA-92888583DB55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A3807-DB64-4239-82A5-2DFE098E4B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2CD39-CC15-467B-8C49-436F0186511D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C2B2E-46A7-443C-8F15-55424ECF73D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B4DE2-FC88-47BC-A0D6-5E15D2B04833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32D8C-F8F8-4FCB-B2D2-FB52A8FF6C1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4D2B2-8008-43F4-A2EC-78417FA77E4C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FEF33-ACA0-4B1D-A1E7-E3D8991284B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98144-7398-45C6-97ED-5AED89CCF52E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3E822-3839-429D-9E05-868283842BA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2A871-3CED-4581-8528-27759137F787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3F866-E001-49BD-B51C-670A131412E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F8E6B-7269-484D-A5BF-965AD2D956B4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78AFE-CE52-4D1B-9A9D-CF67F82F3F0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FA569-E845-458D-B189-975798FEA746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DB1D5-90AD-4F0A-BD0B-20A8A5B1F0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4834B-7826-4ACB-84B2-582212E36C3B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EE1A1-33B8-490A-A952-BB7D867B53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13069A-7C21-4858-9FBA-9D27ED74A847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42EA50-6C43-4EC7-8BDA-E9399215455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Tm="8000">
    <p:fade/>
  </p:transition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e 9"/>
          <p:cNvGrpSpPr/>
          <p:nvPr/>
        </p:nvGrpSpPr>
        <p:grpSpPr>
          <a:xfrm>
            <a:off x="0" y="0"/>
            <a:ext cx="9906001" cy="6882929"/>
            <a:chOff x="2616199" y="-583601"/>
            <a:chExt cx="9906001" cy="6882929"/>
          </a:xfrm>
          <a:blipFill>
            <a:blip r:embed="rId3">
              <a:alphaModFix amt="50000"/>
            </a:blip>
            <a:tile tx="0" ty="0" sx="100000" sy="100000" flip="none" algn="tl"/>
          </a:blipFill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/>
              </a:extLst>
            </a:blip>
            <a:stretch>
              <a:fillRect/>
            </a:stretch>
          </p:blipFill>
          <p:spPr>
            <a:xfrm>
              <a:off x="2616199" y="-583601"/>
              <a:ext cx="9906001" cy="6853629"/>
            </a:xfrm>
            <a:prstGeom prst="rect">
              <a:avLst/>
            </a:prstGeom>
            <a:grpFill/>
          </p:spPr>
        </p:pic>
        <p:grpSp>
          <p:nvGrpSpPr>
            <p:cNvPr id="3" name="Groupe 2"/>
            <p:cNvGrpSpPr/>
            <p:nvPr/>
          </p:nvGrpSpPr>
          <p:grpSpPr>
            <a:xfrm>
              <a:off x="8858102" y="2376816"/>
              <a:ext cx="2520000" cy="3922512"/>
              <a:chOff x="3275701" y="1848360"/>
              <a:chExt cx="2520000" cy="3922512"/>
            </a:xfrm>
            <a:grpFill/>
          </p:grpSpPr>
          <p:sp>
            <p:nvSpPr>
              <p:cNvPr id="15" name="Rectangle à coins arrondis 14"/>
              <p:cNvSpPr/>
              <p:nvPr/>
            </p:nvSpPr>
            <p:spPr>
              <a:xfrm>
                <a:off x="3275701" y="1848360"/>
                <a:ext cx="2520000" cy="1080000"/>
              </a:xfrm>
              <a:prstGeom prst="roundRect">
                <a:avLst>
                  <a:gd name="adj" fmla="val 10339"/>
                </a:avLst>
              </a:prstGeom>
              <a:solidFill>
                <a:schemeClr val="bg1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fr-FR" sz="1400" b="1" dirty="0">
                  <a:latin typeface="Leelawadee UI" panose="020B0502040204020203" pitchFamily="34" charset="-34"/>
                  <a:cs typeface="Leelawadee UI" panose="020B0502040204020203" pitchFamily="34" charset="-34"/>
                </a:endParaRPr>
              </a:p>
            </p:txBody>
          </p:sp>
          <p:grpSp>
            <p:nvGrpSpPr>
              <p:cNvPr id="5" name="Groupe 4"/>
              <p:cNvGrpSpPr/>
              <p:nvPr/>
            </p:nvGrpSpPr>
            <p:grpSpPr>
              <a:xfrm>
                <a:off x="3338075" y="1875029"/>
                <a:ext cx="2457626" cy="3895843"/>
                <a:chOff x="5590879" y="1509699"/>
                <a:chExt cx="2031136" cy="2866182"/>
              </a:xfrm>
              <a:grpFill/>
            </p:grpSpPr>
            <p:sp>
              <p:nvSpPr>
                <p:cNvPr id="6" name="Cylindre 5"/>
                <p:cNvSpPr/>
                <p:nvPr/>
              </p:nvSpPr>
              <p:spPr>
                <a:xfrm>
                  <a:off x="6428428" y="1898152"/>
                  <a:ext cx="127820" cy="2477729"/>
                </a:xfrm>
                <a:prstGeom prst="can">
                  <a:avLst/>
                </a:prstGeom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55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8100000" scaled="1"/>
                </a:gradFill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fr-FR" sz="1400"/>
                </a:p>
              </p:txBody>
            </p:sp>
            <p:grpSp>
              <p:nvGrpSpPr>
                <p:cNvPr id="7" name="Groupe 6"/>
                <p:cNvGrpSpPr/>
                <p:nvPr/>
              </p:nvGrpSpPr>
              <p:grpSpPr>
                <a:xfrm>
                  <a:off x="5590879" y="1509699"/>
                  <a:ext cx="2031136" cy="755320"/>
                  <a:chOff x="5078938" y="2349155"/>
                  <a:chExt cx="3926305" cy="1267512"/>
                </a:xfrm>
                <a:grpFill/>
              </p:grpSpPr>
              <p:sp>
                <p:nvSpPr>
                  <p:cNvPr id="8" name="Rectangle à coins arrondis 7"/>
                  <p:cNvSpPr/>
                  <p:nvPr/>
                </p:nvSpPr>
                <p:spPr>
                  <a:xfrm>
                    <a:off x="5078938" y="2349155"/>
                    <a:ext cx="3926305" cy="1267512"/>
                  </a:xfrm>
                  <a:prstGeom prst="roundRect">
                    <a:avLst>
                      <a:gd name="adj" fmla="val 10339"/>
                    </a:avLst>
                  </a:prstGeom>
                  <a:grpFill/>
                  <a:ln w="762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fr-FR" sz="1400" b="1" dirty="0">
                      <a:latin typeface="Leelawadee UI" panose="020B0502040204020203" pitchFamily="34" charset="-34"/>
                      <a:cs typeface="Leelawadee UI" panose="020B0502040204020203" pitchFamily="34" charset="-34"/>
                    </a:endParaRPr>
                  </a:p>
                </p:txBody>
              </p:sp>
              <p:sp>
                <p:nvSpPr>
                  <p:cNvPr id="9" name="Rectangle à coins arrondis 8"/>
                  <p:cNvSpPr/>
                  <p:nvPr/>
                </p:nvSpPr>
                <p:spPr>
                  <a:xfrm>
                    <a:off x="5115384" y="2360675"/>
                    <a:ext cx="3853413" cy="1244468"/>
                  </a:xfrm>
                  <a:prstGeom prst="roundRect">
                    <a:avLst>
                      <a:gd name="adj" fmla="val 11097"/>
                    </a:avLst>
                  </a:prstGeom>
                  <a:gradFill flip="none" rotWithShape="1">
                    <a:gsLst>
                      <a:gs pos="0">
                        <a:srgbClr val="456D81"/>
                      </a:gs>
                      <a:gs pos="45000">
                        <a:srgbClr val="456D81"/>
                      </a:gs>
                      <a:gs pos="83000">
                        <a:srgbClr val="7AA3B8"/>
                      </a:gs>
                    </a:gsLst>
                    <a:lin ang="81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fr-FR" sz="1400" b="1" dirty="0">
                        <a:solidFill>
                          <a:schemeClr val="tx1"/>
                        </a:solidFill>
                        <a:latin typeface="Leelawadee UI" panose="020B0502040204020203" pitchFamily="34" charset="-34"/>
                        <a:cs typeface="Leelawadee UI" panose="020B0502040204020203" pitchFamily="34" charset="-34"/>
                      </a:rPr>
                      <a:t>LA CHAPELLE </a:t>
                    </a:r>
                    <a:br>
                      <a:rPr lang="fr-FR" sz="1400" b="1" dirty="0">
                        <a:solidFill>
                          <a:schemeClr val="tx1"/>
                        </a:solidFill>
                        <a:latin typeface="Leelawadee UI" panose="020B0502040204020203" pitchFamily="34" charset="-34"/>
                        <a:cs typeface="Leelawadee UI" panose="020B0502040204020203" pitchFamily="34" charset="-34"/>
                      </a:rPr>
                    </a:br>
                    <a:r>
                      <a:rPr lang="fr-FR" sz="1400" b="1" dirty="0">
                        <a:solidFill>
                          <a:schemeClr val="tx1"/>
                        </a:solidFill>
                        <a:latin typeface="Leelawadee UI" panose="020B0502040204020203" pitchFamily="34" charset="-34"/>
                        <a:cs typeface="Leelawadee UI" panose="020B0502040204020203" pitchFamily="34" charset="-34"/>
                      </a:rPr>
                      <a:t> -MONTLIGEON</a:t>
                    </a:r>
                  </a:p>
                </p:txBody>
              </p:sp>
            </p:grpSp>
          </p:grpSp>
        </p:grpSp>
        <p:sp>
          <p:nvSpPr>
            <p:cNvPr id="2" name="Forme libre 1"/>
            <p:cNvSpPr/>
            <p:nvPr/>
          </p:nvSpPr>
          <p:spPr>
            <a:xfrm>
              <a:off x="5995629" y="932835"/>
              <a:ext cx="5472000" cy="3333136"/>
            </a:xfrm>
            <a:custGeom>
              <a:avLst/>
              <a:gdLst>
                <a:gd name="connsiteX0" fmla="*/ 0 w 5437239"/>
                <a:gd name="connsiteY0" fmla="*/ 324465 h 3333136"/>
                <a:gd name="connsiteX1" fmla="*/ 4414684 w 5437239"/>
                <a:gd name="connsiteY1" fmla="*/ 0 h 3333136"/>
                <a:gd name="connsiteX2" fmla="*/ 5437239 w 5437239"/>
                <a:gd name="connsiteY2" fmla="*/ 609600 h 3333136"/>
                <a:gd name="connsiteX3" fmla="*/ 4483510 w 5437239"/>
                <a:gd name="connsiteY3" fmla="*/ 1376517 h 3333136"/>
                <a:gd name="connsiteX4" fmla="*/ 2458065 w 5437239"/>
                <a:gd name="connsiteY4" fmla="*/ 1504336 h 3333136"/>
                <a:gd name="connsiteX5" fmla="*/ 2477729 w 5437239"/>
                <a:gd name="connsiteY5" fmla="*/ 1720646 h 3333136"/>
                <a:gd name="connsiteX6" fmla="*/ 2871019 w 5437239"/>
                <a:gd name="connsiteY6" fmla="*/ 1632155 h 3333136"/>
                <a:gd name="connsiteX7" fmla="*/ 2880852 w 5437239"/>
                <a:gd name="connsiteY7" fmla="*/ 2231923 h 3333136"/>
                <a:gd name="connsiteX8" fmla="*/ 2467897 w 5437239"/>
                <a:gd name="connsiteY8" fmla="*/ 2310581 h 3333136"/>
                <a:gd name="connsiteX9" fmla="*/ 2487561 w 5437239"/>
                <a:gd name="connsiteY9" fmla="*/ 2635046 h 3333136"/>
                <a:gd name="connsiteX10" fmla="*/ 4621161 w 5437239"/>
                <a:gd name="connsiteY10" fmla="*/ 2635046 h 3333136"/>
                <a:gd name="connsiteX11" fmla="*/ 5073445 w 5437239"/>
                <a:gd name="connsiteY11" fmla="*/ 2969342 h 3333136"/>
                <a:gd name="connsiteX12" fmla="*/ 4601497 w 5437239"/>
                <a:gd name="connsiteY12" fmla="*/ 3333136 h 3333136"/>
                <a:gd name="connsiteX13" fmla="*/ 2517058 w 5437239"/>
                <a:gd name="connsiteY13" fmla="*/ 3323304 h 3333136"/>
                <a:gd name="connsiteX14" fmla="*/ 275303 w 5437239"/>
                <a:gd name="connsiteY14" fmla="*/ 3313471 h 3333136"/>
                <a:gd name="connsiteX15" fmla="*/ 285136 w 5437239"/>
                <a:gd name="connsiteY15" fmla="*/ 1995949 h 3333136"/>
                <a:gd name="connsiteX16" fmla="*/ 1750142 w 5437239"/>
                <a:gd name="connsiteY16" fmla="*/ 1887794 h 3333136"/>
                <a:gd name="connsiteX17" fmla="*/ 2241755 w 5437239"/>
                <a:gd name="connsiteY17" fmla="*/ 1789471 h 3333136"/>
                <a:gd name="connsiteX18" fmla="*/ 2241755 w 5437239"/>
                <a:gd name="connsiteY18" fmla="*/ 1533833 h 3333136"/>
                <a:gd name="connsiteX19" fmla="*/ 19665 w 5437239"/>
                <a:gd name="connsiteY19" fmla="*/ 1651820 h 3333136"/>
                <a:gd name="connsiteX20" fmla="*/ 0 w 5437239"/>
                <a:gd name="connsiteY20" fmla="*/ 324465 h 3333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437239" h="3333136">
                  <a:moveTo>
                    <a:pt x="0" y="324465"/>
                  </a:moveTo>
                  <a:lnTo>
                    <a:pt x="4414684" y="0"/>
                  </a:lnTo>
                  <a:lnTo>
                    <a:pt x="5437239" y="609600"/>
                  </a:lnTo>
                  <a:lnTo>
                    <a:pt x="4483510" y="1376517"/>
                  </a:lnTo>
                  <a:lnTo>
                    <a:pt x="2458065" y="1504336"/>
                  </a:lnTo>
                  <a:lnTo>
                    <a:pt x="2477729" y="1720646"/>
                  </a:lnTo>
                  <a:lnTo>
                    <a:pt x="2871019" y="1632155"/>
                  </a:lnTo>
                  <a:lnTo>
                    <a:pt x="2880852" y="2231923"/>
                  </a:lnTo>
                  <a:lnTo>
                    <a:pt x="2467897" y="2310581"/>
                  </a:lnTo>
                  <a:lnTo>
                    <a:pt x="2487561" y="2635046"/>
                  </a:lnTo>
                  <a:lnTo>
                    <a:pt x="4621161" y="2635046"/>
                  </a:lnTo>
                  <a:lnTo>
                    <a:pt x="5073445" y="2969342"/>
                  </a:lnTo>
                  <a:lnTo>
                    <a:pt x="4601497" y="3333136"/>
                  </a:lnTo>
                  <a:lnTo>
                    <a:pt x="2517058" y="3323304"/>
                  </a:lnTo>
                  <a:lnTo>
                    <a:pt x="275303" y="3313471"/>
                  </a:lnTo>
                  <a:cubicBezTo>
                    <a:pt x="278581" y="2874297"/>
                    <a:pt x="281858" y="2435123"/>
                    <a:pt x="285136" y="1995949"/>
                  </a:cubicBezTo>
                  <a:lnTo>
                    <a:pt x="1750142" y="1887794"/>
                  </a:lnTo>
                  <a:lnTo>
                    <a:pt x="2241755" y="1789471"/>
                  </a:lnTo>
                  <a:lnTo>
                    <a:pt x="2241755" y="1533833"/>
                  </a:lnTo>
                  <a:lnTo>
                    <a:pt x="19665" y="1651820"/>
                  </a:lnTo>
                  <a:cubicBezTo>
                    <a:pt x="16387" y="1212646"/>
                    <a:pt x="13110" y="773471"/>
                    <a:pt x="0" y="324465"/>
                  </a:cubicBezTo>
                  <a:close/>
                </a:path>
              </a:pathLst>
            </a:cu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/>
            </a:p>
          </p:txBody>
        </p:sp>
      </p:grpSp>
      <p:sp>
        <p:nvSpPr>
          <p:cNvPr id="11" name="ZoneTexte 10"/>
          <p:cNvSpPr txBox="1"/>
          <p:nvPr/>
        </p:nvSpPr>
        <p:spPr>
          <a:xfrm>
            <a:off x="628938" y="122830"/>
            <a:ext cx="7574508" cy="1501254"/>
          </a:xfrm>
          <a:prstGeom prst="rect">
            <a:avLst/>
          </a:prstGeom>
          <a:noFill/>
        </p:spPr>
        <p:txBody>
          <a:bodyPr wrap="none">
            <a:prstTxWarp prst="textWave2">
              <a:avLst>
                <a:gd name="adj1" fmla="val 20000"/>
                <a:gd name="adj2" fmla="val 0"/>
              </a:avLst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gradFill flip="none" rotWithShape="1">
                  <a:gsLst>
                    <a:gs pos="9000">
                      <a:schemeClr val="accent4">
                        <a:lumMod val="60000"/>
                        <a:lumOff val="40000"/>
                      </a:schemeClr>
                    </a:gs>
                    <a:gs pos="32000">
                      <a:srgbClr val="FF9900"/>
                    </a:gs>
                    <a:gs pos="78000">
                      <a:srgbClr val="7030A0"/>
                    </a:gs>
                    <a:gs pos="56000">
                      <a:srgbClr val="FF0000"/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0" scaled="1"/>
                  <a:tileRect/>
                </a:gradFill>
                <a:latin typeface="Curlz MT" panose="04040404050702020202" pitchFamily="82" charset="0"/>
                <a:cs typeface="+mn-cs"/>
              </a:rPr>
              <a:t>UN VILLAGE DE L’ORNE ET SA BASILIQUE</a:t>
            </a:r>
          </a:p>
        </p:txBody>
      </p:sp>
    </p:spTree>
  </p:cSld>
  <p:clrMapOvr>
    <a:masterClrMapping/>
  </p:clrMapOvr>
  <p:transition spd="slow" advTm="10000">
    <p:fade/>
    <p:sndAc>
      <p:stSnd loop="1">
        <p:snd r:embed="rId2" name="05 Un Garcon Nomme Jes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3300" y="0"/>
            <a:ext cx="4367213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0"/>
            <a:ext cx="4394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550" y="0"/>
            <a:ext cx="4251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18063" y="-4763"/>
            <a:ext cx="4217987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4125913"/>
            <a:ext cx="1533525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953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-15875"/>
            <a:ext cx="9936163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Image 4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17463"/>
            <a:ext cx="9906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-7938"/>
            <a:ext cx="9906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449</TotalTime>
  <Words>0</Words>
  <Application>Microsoft Office PowerPoint</Application>
  <PresentationFormat>Affichage à l'écran (4:3)</PresentationFormat>
  <Paragraphs>0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Calibri</vt:lpstr>
      <vt:lpstr>Arial</vt:lpstr>
      <vt:lpstr>Calibri Light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Jean-Louis</cp:lastModifiedBy>
  <cp:revision>35</cp:revision>
  <dcterms:created xsi:type="dcterms:W3CDTF">2017-07-07T11:38:45Z</dcterms:created>
  <dcterms:modified xsi:type="dcterms:W3CDTF">2017-08-17T15:22:57Z</dcterms:modified>
</cp:coreProperties>
</file>