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00" r:id="rId4"/>
    <p:sldId id="311" r:id="rId5"/>
    <p:sldId id="259" r:id="rId6"/>
    <p:sldId id="305" r:id="rId7"/>
    <p:sldId id="260" r:id="rId8"/>
    <p:sldId id="304" r:id="rId9"/>
    <p:sldId id="262" r:id="rId10"/>
    <p:sldId id="263" r:id="rId11"/>
    <p:sldId id="264" r:id="rId12"/>
    <p:sldId id="303" r:id="rId13"/>
    <p:sldId id="265" r:id="rId14"/>
    <p:sldId id="266" r:id="rId15"/>
    <p:sldId id="312" r:id="rId16"/>
    <p:sldId id="269" r:id="rId17"/>
    <p:sldId id="310" r:id="rId18"/>
    <p:sldId id="271" r:id="rId19"/>
    <p:sldId id="301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306" r:id="rId28"/>
    <p:sldId id="282" r:id="rId29"/>
    <p:sldId id="283" r:id="rId30"/>
    <p:sldId id="286" r:id="rId31"/>
    <p:sldId id="287" r:id="rId32"/>
    <p:sldId id="288" r:id="rId33"/>
    <p:sldId id="291" r:id="rId34"/>
    <p:sldId id="292" r:id="rId35"/>
    <p:sldId id="293" r:id="rId36"/>
    <p:sldId id="307" r:id="rId37"/>
    <p:sldId id="295" r:id="rId38"/>
    <p:sldId id="314" r:id="rId39"/>
    <p:sldId id="308" r:id="rId40"/>
    <p:sldId id="297" r:id="rId41"/>
    <p:sldId id="313" r:id="rId42"/>
    <p:sldId id="316" r:id="rId43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jAVRCXew2M4Ip2Z6gjZ/Q==" hashData="ZDXtfxlMg8G32kRIabGBTizfI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9900"/>
    <a:srgbClr val="00FF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566134-33A5-492D-B895-3D5CECD85459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B2F08-31F2-4E59-834C-FFD5D9819B9C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3DB557-A1B2-42DB-A0D2-805AABBEEB56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D54C2-C120-4603-853B-CEB86F17DD48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D46DD-9616-4A29-AB15-83BF64375ECF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A6F3F6-6BE5-4243-BB00-47407A1595F4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F7877-24FC-4CC0-95A2-905B57EE3D0C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FDCA76-1203-4DA9-BCC9-F9E826A066B3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1B27F1-DC2C-4596-ACF7-E2D75167FDB1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8ABAD-DDC9-4273-A0E5-D42614C9EABB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DF7A-1AD6-4AED-8423-7C3848DED32E}" type="slidenum">
              <a:rPr lang="tr-TR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 advTm="7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127E5A-A207-4CE7-9C61-23D4E9FA1B6F}" type="slidenum">
              <a:rPr lang="tr-TR"/>
              <a:pPr/>
              <a:t>‹#›</a:t>
            </a:fld>
            <a:endParaRPr lang="tr-T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hyperlink" Target="mailto:ademvarol35@hotmail.com?subject=Tirol%20Austri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267744" y="332656"/>
            <a:ext cx="45561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tr-TR" sz="4000" b="1" dirty="0" smtClean="0">
                <a:solidFill>
                  <a:srgbClr val="FFCC66"/>
                </a:solidFill>
                <a:latin typeface="Lucida Bright" pitchFamily="18" charset="0"/>
              </a:rPr>
              <a:t>AUSTR</a:t>
            </a:r>
            <a:r>
              <a:rPr lang="nl-BE" sz="4000" b="1" dirty="0" smtClean="0">
                <a:solidFill>
                  <a:srgbClr val="FFCC66"/>
                </a:solidFill>
                <a:latin typeface="Lucida Bright" pitchFamily="18" charset="0"/>
              </a:rPr>
              <a:t>I</a:t>
            </a:r>
            <a:r>
              <a:rPr lang="tr-TR" sz="4000" b="1" dirty="0" smtClean="0">
                <a:solidFill>
                  <a:srgbClr val="FFCC66"/>
                </a:solidFill>
                <a:latin typeface="Lucida Bright" pitchFamily="18" charset="0"/>
              </a:rPr>
              <a:t>A</a:t>
            </a:r>
            <a:endParaRPr lang="tr-TR" sz="4000" b="1" dirty="0">
              <a:solidFill>
                <a:srgbClr val="FFCC66"/>
              </a:solidFill>
              <a:latin typeface="Lucida Bright" pitchFamily="18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267744" y="1340768"/>
            <a:ext cx="4608512" cy="2066925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>
            <a:outerShdw dist="107763" dir="8100000" algn="ctr" rotWithShape="0">
              <a:srgbClr val="00990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tr-TR" sz="12900" dirty="0" smtClean="0">
                <a:solidFill>
                  <a:srgbClr val="00FF00"/>
                </a:solidFill>
                <a:latin typeface="Bauhaus 93" pitchFamily="82" charset="0"/>
              </a:rPr>
              <a:t>Tirol</a:t>
            </a:r>
            <a:endParaRPr lang="tr-TR" sz="12900" dirty="0">
              <a:solidFill>
                <a:srgbClr val="00FF00"/>
              </a:solidFill>
              <a:latin typeface="Bauhaus 93" pitchFamily="82" charset="0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64790" y="4869160"/>
            <a:ext cx="78676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tr-TR" sz="3200" i="1" dirty="0" smtClean="0">
                <a:solidFill>
                  <a:srgbClr val="00FFFF"/>
                </a:solidFill>
                <a:latin typeface="Brush Script MT" pitchFamily="66" charset="0"/>
              </a:rPr>
              <a:t>M</a:t>
            </a:r>
            <a:r>
              <a:rPr lang="nl-BE" sz="3200" i="1" dirty="0" smtClean="0">
                <a:solidFill>
                  <a:srgbClr val="00FFFF"/>
                </a:solidFill>
                <a:latin typeface="Brush Script MT" pitchFamily="66" charset="0"/>
              </a:rPr>
              <a:t>usic</a:t>
            </a:r>
            <a:r>
              <a:rPr lang="tr-TR" sz="3200" i="1" dirty="0" smtClean="0">
                <a:solidFill>
                  <a:srgbClr val="00FFFF"/>
                </a:solidFill>
                <a:latin typeface="Brush Script MT" pitchFamily="66" charset="0"/>
              </a:rPr>
              <a:t>:</a:t>
            </a:r>
            <a:r>
              <a:rPr lang="nl-BE" sz="3200" i="1" dirty="0" smtClean="0">
                <a:solidFill>
                  <a:srgbClr val="00FFFF"/>
                </a:solidFill>
                <a:latin typeface="Brush Script MT" pitchFamily="66" charset="0"/>
              </a:rPr>
              <a:t> </a:t>
            </a:r>
            <a:r>
              <a:rPr lang="tr-TR" sz="3200" i="1" dirty="0" smtClean="0">
                <a:solidFill>
                  <a:srgbClr val="00FFFF"/>
                </a:solidFill>
                <a:latin typeface="Brush Script MT" pitchFamily="66" charset="0"/>
              </a:rPr>
              <a:t>Die Zil</a:t>
            </a:r>
            <a:r>
              <a:rPr lang="nl-BE" sz="3200" i="1" dirty="0" smtClean="0">
                <a:solidFill>
                  <a:srgbClr val="00FFFF"/>
                </a:solidFill>
                <a:latin typeface="Brush Script MT" pitchFamily="66" charset="0"/>
              </a:rPr>
              <a:t>l</a:t>
            </a:r>
            <a:r>
              <a:rPr lang="tr-TR" sz="3200" i="1" dirty="0" smtClean="0">
                <a:solidFill>
                  <a:srgbClr val="00FFFF"/>
                </a:solidFill>
                <a:latin typeface="Brush Script MT" pitchFamily="66" charset="0"/>
              </a:rPr>
              <a:t>etaler-tirol</a:t>
            </a:r>
            <a:r>
              <a:rPr lang="nl-BE" sz="3200" i="1" dirty="0" smtClean="0">
                <a:solidFill>
                  <a:srgbClr val="00FFFF"/>
                </a:solidFill>
                <a:latin typeface="Brush Script MT" pitchFamily="66" charset="0"/>
              </a:rPr>
              <a:t>,</a:t>
            </a:r>
            <a:r>
              <a:rPr lang="tr-TR" sz="3200" i="1" dirty="0" smtClean="0">
                <a:solidFill>
                  <a:srgbClr val="00FFFF"/>
                </a:solidFill>
                <a:latin typeface="Brush Script MT" pitchFamily="66" charset="0"/>
              </a:rPr>
              <a:t> </a:t>
            </a:r>
            <a:r>
              <a:rPr lang="tr-TR" sz="3200" i="1" dirty="0">
                <a:solidFill>
                  <a:srgbClr val="00FFFF"/>
                </a:solidFill>
                <a:latin typeface="Brush Script MT" pitchFamily="66" charset="0"/>
              </a:rPr>
              <a:t>du </a:t>
            </a:r>
            <a:r>
              <a:rPr lang="tr-TR" sz="3200" i="1" dirty="0" smtClean="0">
                <a:solidFill>
                  <a:srgbClr val="00FFFF"/>
                </a:solidFill>
                <a:latin typeface="Brush Script MT" pitchFamily="66" charset="0"/>
              </a:rPr>
              <a:t>bist</a:t>
            </a:r>
            <a:r>
              <a:rPr lang="nl-BE" sz="3200" i="1" dirty="0" smtClean="0">
                <a:solidFill>
                  <a:srgbClr val="00FFFF"/>
                </a:solidFill>
                <a:latin typeface="Brush Script MT" pitchFamily="66" charset="0"/>
              </a:rPr>
              <a:t> mein himmel...</a:t>
            </a:r>
            <a:endParaRPr lang="tr-TR" sz="3200" i="1" dirty="0">
              <a:solidFill>
                <a:srgbClr val="00FFFF"/>
              </a:solidFill>
              <a:latin typeface="Brush Script MT" pitchFamily="66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256706" y="5805264"/>
            <a:ext cx="2611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tr-TR" sz="4000" i="1" dirty="0">
                <a:solidFill>
                  <a:schemeClr val="tx2"/>
                </a:solidFill>
                <a:latin typeface="Brush Script MT" pitchFamily="66" charset="0"/>
              </a:rPr>
              <a:t>Adem Varol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547813" y="3860800"/>
            <a:ext cx="63928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sz="4800" i="1">
                <a:solidFill>
                  <a:schemeClr val="hlink"/>
                </a:solidFill>
                <a:latin typeface="Brush Script MT" pitchFamily="66" charset="0"/>
              </a:rPr>
              <a:t>Photographer:Dave Hanmer</a:t>
            </a:r>
          </a:p>
        </p:txBody>
      </p:sp>
    </p:spTree>
  </p:cSld>
  <p:clrMapOvr>
    <a:masterClrMapping/>
  </p:clrMapOvr>
  <p:transition spd="slow" advTm="8000">
    <p:wipe dir="d"/>
    <p:sndAc>
      <p:stSnd loop="1">
        <p:snd r:embed="rId2" name="Die  Ziletaler  - tirol, du bist mei himm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maps-of-austria.co.uk/images/tirol-m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0964" y="548680"/>
            <a:ext cx="6125372" cy="5760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8131" name="Rectangle 3" descr="475951413_b26b099dd1_o (Medium)"/>
          <p:cNvSpPr>
            <a:spLocks noGrp="1" noChangeAspect="1" noChangeArrowheads="1"/>
          </p:cNvSpPr>
          <p:nvPr isPhoto="1"/>
        </p:nvSpPr>
        <p:spPr bwMode="auto">
          <a:xfrm>
            <a:off x="0" y="246063"/>
            <a:ext cx="9144000" cy="63658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9395" name="Rectangle 3" descr="475776439_5560a05363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3" name="Rectangle 3" descr="Galeria - Dave Hanmer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3251" name="Rectangle 3" descr="471790581_43806907d0_o (Medium)"/>
          <p:cNvSpPr>
            <a:spLocks noGrp="1" noChangeAspect="1" noChangeArrowheads="1"/>
          </p:cNvSpPr>
          <p:nvPr isPhoto="1"/>
        </p:nvSpPr>
        <p:spPr bwMode="auto">
          <a:xfrm>
            <a:off x="0" y="176213"/>
            <a:ext cx="9144000" cy="65039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7" name="Rectangle 3" descr="7490068108_02ac9c21c1_o (Medium)"/>
          <p:cNvSpPr>
            <a:spLocks noGrp="1" noChangeAspect="1" noChangeArrowheads="1"/>
          </p:cNvSpPr>
          <p:nvPr isPhoto="1"/>
        </p:nvSpPr>
        <p:spPr bwMode="auto">
          <a:xfrm>
            <a:off x="0" y="119063"/>
            <a:ext cx="9144000" cy="66198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2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2227" name="Rectangle 3" descr="475934576_28384c23ac_o (Medium)"/>
          <p:cNvSpPr>
            <a:spLocks noGrp="1" noChangeAspect="1" noChangeArrowheads="1"/>
          </p:cNvSpPr>
          <p:nvPr isPhoto="1"/>
        </p:nvSpPr>
        <p:spPr bwMode="auto">
          <a:xfrm>
            <a:off x="80963" y="0"/>
            <a:ext cx="89804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 descr="6140723782_15d6defddd_o (Medium)"/>
          <p:cNvSpPr>
            <a:spLocks noGrp="1" noChangeAspect="1" noChangeArrowheads="1"/>
          </p:cNvSpPr>
          <p:nvPr isPhoto="1"/>
        </p:nvSpPr>
        <p:spPr bwMode="auto">
          <a:xfrm>
            <a:off x="1690688" y="0"/>
            <a:ext cx="576262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3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19" name="Rectangle 3" descr="5464335683_34b635fcff_o (Medium)"/>
          <p:cNvSpPr>
            <a:spLocks noGrp="1" noChangeAspect="1" noChangeArrowheads="1"/>
          </p:cNvSpPr>
          <p:nvPr isPhoto="1"/>
        </p:nvSpPr>
        <p:spPr bwMode="auto">
          <a:xfrm>
            <a:off x="279400" y="0"/>
            <a:ext cx="85852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243" name="Rectangle 3" descr="5036979662_07f821b92f_o (Medium)"/>
          <p:cNvSpPr>
            <a:spLocks noGrp="1" noChangeAspect="1" noChangeArrowheads="1"/>
          </p:cNvSpPr>
          <p:nvPr isPhoto="1"/>
        </p:nvSpPr>
        <p:spPr bwMode="auto">
          <a:xfrm>
            <a:off x="271463" y="0"/>
            <a:ext cx="8599487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03" name="Rectangle 3" descr="477335546_0aa55896e6_o (Medium)"/>
          <p:cNvSpPr>
            <a:spLocks noGrp="1" noChangeAspect="1" noChangeArrowheads="1"/>
          </p:cNvSpPr>
          <p:nvPr isPhoto="1"/>
        </p:nvSpPr>
        <p:spPr bwMode="auto">
          <a:xfrm>
            <a:off x="0" y="123825"/>
            <a:ext cx="9144000" cy="66087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3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 descr="4884241889_d4db40a882_o (Medium)"/>
          <p:cNvSpPr>
            <a:spLocks noGrp="1" noChangeAspect="1" noChangeArrowheads="1"/>
          </p:cNvSpPr>
          <p:nvPr isPhoto="1"/>
        </p:nvSpPr>
        <p:spPr bwMode="auto">
          <a:xfrm>
            <a:off x="1828800" y="0"/>
            <a:ext cx="54864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 descr="478790942_5a2d5bfb85_o (Medium)"/>
          <p:cNvSpPr>
            <a:spLocks noGrp="1" noChangeAspect="1" noChangeArrowheads="1"/>
          </p:cNvSpPr>
          <p:nvPr isPhoto="1"/>
        </p:nvSpPr>
        <p:spPr bwMode="auto">
          <a:xfrm>
            <a:off x="0" y="114300"/>
            <a:ext cx="9144000" cy="66294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0419" name="Rectangle 3" descr="trolean  sunday  best (Medium)"/>
          <p:cNvSpPr>
            <a:spLocks noGrp="1" noChangeAspect="1" noChangeArrowheads="1"/>
          </p:cNvSpPr>
          <p:nvPr isPhoto="1"/>
        </p:nvSpPr>
        <p:spPr bwMode="auto">
          <a:xfrm>
            <a:off x="388938" y="0"/>
            <a:ext cx="8366125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3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 descr="477329518_e6365ca4fc_o (Medium)"/>
          <p:cNvSpPr>
            <a:spLocks noGrp="1" noChangeAspect="1" noChangeArrowheads="1"/>
          </p:cNvSpPr>
          <p:nvPr isPhoto="1"/>
        </p:nvSpPr>
        <p:spPr bwMode="auto">
          <a:xfrm>
            <a:off x="0" y="257175"/>
            <a:ext cx="9144000" cy="6343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8371" name="Rectangle 3" descr="467306165_af5e7717ec_o (Medium)"/>
          <p:cNvSpPr>
            <a:spLocks noGrp="1" noChangeAspect="1" noChangeArrowheads="1"/>
          </p:cNvSpPr>
          <p:nvPr isPhoto="1"/>
        </p:nvSpPr>
        <p:spPr bwMode="auto">
          <a:xfrm>
            <a:off x="0" y="295275"/>
            <a:ext cx="9144000" cy="62658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3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 descr="475944185_5cb9d80f08_o (Medium)"/>
          <p:cNvSpPr>
            <a:spLocks noGrp="1" noChangeAspect="1" noChangeArrowheads="1"/>
          </p:cNvSpPr>
          <p:nvPr isPhoto="1"/>
        </p:nvSpPr>
        <p:spPr bwMode="auto">
          <a:xfrm>
            <a:off x="0" y="160338"/>
            <a:ext cx="9144000" cy="65373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9155" name="Rectangle 3" descr="464469784_f74f1a88d4_o (Medium)"/>
          <p:cNvSpPr>
            <a:spLocks noGrp="1" noChangeAspect="1" noChangeArrowheads="1"/>
          </p:cNvSpPr>
          <p:nvPr isPhoto="1"/>
        </p:nvSpPr>
        <p:spPr bwMode="auto">
          <a:xfrm>
            <a:off x="0" y="360363"/>
            <a:ext cx="9144000" cy="6137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483" name="Rectangle 3" descr="475795923_7915ec9a48_o (Medium)"/>
          <p:cNvSpPr>
            <a:spLocks noGrp="1" noChangeAspect="1" noChangeArrowheads="1"/>
          </p:cNvSpPr>
          <p:nvPr isPhoto="1"/>
        </p:nvSpPr>
        <p:spPr bwMode="auto">
          <a:xfrm>
            <a:off x="0" y="123825"/>
            <a:ext cx="9144000" cy="66087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3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507" name="Rectangle 3" descr="475786770_9a31f12744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531" name="Rectangle 3" descr="475784731_4dfa1f357d_o (Medium)"/>
          <p:cNvSpPr>
            <a:spLocks noGrp="1" noChangeAspect="1" noChangeArrowheads="1"/>
          </p:cNvSpPr>
          <p:nvPr isPhoto="1"/>
        </p:nvSpPr>
        <p:spPr bwMode="auto">
          <a:xfrm>
            <a:off x="0" y="74613"/>
            <a:ext cx="9144000" cy="67087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555" name="Rectangle 3" descr="475780746_4ac34a2e0d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579" name="Rectangle 3" descr="475777218_bfad22016a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627" name="Rectangle 3" descr="475775786_c428052c21_o (Medium)"/>
          <p:cNvSpPr>
            <a:spLocks noGrp="1" noChangeAspect="1" noChangeArrowheads="1"/>
          </p:cNvSpPr>
          <p:nvPr isPhoto="1"/>
        </p:nvSpPr>
        <p:spPr bwMode="auto">
          <a:xfrm>
            <a:off x="0" y="228600"/>
            <a:ext cx="9144000" cy="64008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651" name="Rectangle 3" descr="475773090_e4943ef264_o (Medium)"/>
          <p:cNvSpPr>
            <a:spLocks noGrp="1" noChangeAspect="1" noChangeArrowheads="1"/>
          </p:cNvSpPr>
          <p:nvPr isPhoto="1"/>
        </p:nvSpPr>
        <p:spPr bwMode="auto">
          <a:xfrm>
            <a:off x="0" y="142875"/>
            <a:ext cx="9144000" cy="65722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4275" name="Rectangle 3" descr="474445092_dfca50e9ca_o (Medium)"/>
          <p:cNvSpPr>
            <a:spLocks noGrp="1" noChangeAspect="1" noChangeArrowheads="1"/>
          </p:cNvSpPr>
          <p:nvPr isPhoto="1"/>
        </p:nvSpPr>
        <p:spPr bwMode="auto">
          <a:xfrm>
            <a:off x="0" y="17463"/>
            <a:ext cx="9144000" cy="68230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675" name="Rectangle 3" descr="475772316_f0de5b2d09_o (Medium)"/>
          <p:cNvSpPr>
            <a:spLocks noGrp="1" noChangeAspect="1" noChangeArrowheads="1"/>
          </p:cNvSpPr>
          <p:nvPr isPhoto="1"/>
        </p:nvSpPr>
        <p:spPr bwMode="auto">
          <a:xfrm>
            <a:off x="0" y="238125"/>
            <a:ext cx="9144000" cy="63801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3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699" name="Rectangle 3" descr="475767926_ebb2f5156e_o (Medium)"/>
          <p:cNvSpPr>
            <a:spLocks noGrp="1" noChangeAspect="1" noChangeArrowheads="1"/>
          </p:cNvSpPr>
          <p:nvPr isPhoto="1"/>
        </p:nvSpPr>
        <p:spPr bwMode="auto">
          <a:xfrm>
            <a:off x="0" y="233363"/>
            <a:ext cx="9144000" cy="638968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771" name="Rectangle 3" descr="474458961_0f2fcbce15_o (Medium)"/>
          <p:cNvSpPr>
            <a:spLocks noGrp="1" noChangeAspect="1" noChangeArrowheads="1"/>
          </p:cNvSpPr>
          <p:nvPr isPhoto="1"/>
        </p:nvSpPr>
        <p:spPr bwMode="auto">
          <a:xfrm>
            <a:off x="0" y="103188"/>
            <a:ext cx="9144000" cy="66516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5" name="Rectangle 3" descr="474447622_5635afb5cc_o (Medium)"/>
          <p:cNvSpPr>
            <a:spLocks noGrp="1" noChangeAspect="1" noChangeArrowheads="1"/>
          </p:cNvSpPr>
          <p:nvPr isPhoto="1"/>
        </p:nvSpPr>
        <p:spPr bwMode="auto">
          <a:xfrm>
            <a:off x="0" y="142875"/>
            <a:ext cx="9144000" cy="65722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 descr="474447050_928a697c05_o (Medium)"/>
          <p:cNvSpPr>
            <a:spLocks noGrp="1" noChangeAspect="1" noChangeArrowheads="1"/>
          </p:cNvSpPr>
          <p:nvPr isPhoto="1"/>
        </p:nvSpPr>
        <p:spPr bwMode="auto">
          <a:xfrm>
            <a:off x="0" y="193675"/>
            <a:ext cx="9144000" cy="64690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891" name="Rectangle 3" descr="471773528_4db998faac_o (Medium)"/>
          <p:cNvSpPr>
            <a:spLocks noGrp="1" noChangeAspect="1" noChangeArrowheads="1"/>
          </p:cNvSpPr>
          <p:nvPr isPhoto="1"/>
        </p:nvSpPr>
        <p:spPr bwMode="auto">
          <a:xfrm>
            <a:off x="0" y="165100"/>
            <a:ext cx="9144000" cy="65262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5" name="Rectangle 3" descr="468770023_1d7f1a6aff_o (Medium)"/>
          <p:cNvSpPr>
            <a:spLocks noGrp="1" noChangeAspect="1" noChangeArrowheads="1"/>
          </p:cNvSpPr>
          <p:nvPr isPhoto="1"/>
        </p:nvSpPr>
        <p:spPr bwMode="auto">
          <a:xfrm>
            <a:off x="0" y="142875"/>
            <a:ext cx="9144000" cy="65722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9" name="Rectangle 3" descr="468749800_cb45ea1166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5299" name="Rectangle 3" descr="464469846_d9004f137f_o (Medium)"/>
          <p:cNvSpPr>
            <a:spLocks noGrp="1" noChangeAspect="1" noChangeArrowheads="1"/>
          </p:cNvSpPr>
          <p:nvPr isPhoto="1"/>
        </p:nvSpPr>
        <p:spPr bwMode="auto">
          <a:xfrm>
            <a:off x="0" y="114300"/>
            <a:ext cx="9144000" cy="66294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987" name="Rectangle 3" descr="468696794_a88a60fecd_o (Medium)"/>
          <p:cNvSpPr>
            <a:spLocks noGrp="1" noChangeAspect="1" noChangeArrowheads="1"/>
          </p:cNvSpPr>
          <p:nvPr isPhoto="1"/>
        </p:nvSpPr>
        <p:spPr bwMode="auto">
          <a:xfrm>
            <a:off x="0" y="217488"/>
            <a:ext cx="9144000" cy="64230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2467" name="Rectangle 3" descr="474459717_68ad9c7849_o (Medium)"/>
          <p:cNvSpPr>
            <a:spLocks noGrp="1" noChangeAspect="1" noChangeArrowheads="1"/>
          </p:cNvSpPr>
          <p:nvPr isPhoto="1"/>
        </p:nvSpPr>
        <p:spPr bwMode="auto">
          <a:xfrm>
            <a:off x="0" y="228600"/>
            <a:ext cx="9144000" cy="64008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6323" name="Rectangle 3" descr="475766730_3ebfea5f45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035" name="Rectangle 3" descr="468430054_23900a11a3_o (Medium)"/>
          <p:cNvSpPr>
            <a:spLocks noGrp="1" noChangeAspect="1" noChangeArrowheads="1"/>
          </p:cNvSpPr>
          <p:nvPr isPhoto="1"/>
        </p:nvSpPr>
        <p:spPr bwMode="auto">
          <a:xfrm>
            <a:off x="0" y="85725"/>
            <a:ext cx="9144000" cy="66865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43" name="Rectangle 3" descr="468693308_7fd3a92132_o (Medium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5292080" y="5805264"/>
            <a:ext cx="3513138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dirty="0"/>
              <a:t>     ademvarol35@hotmail.com</a:t>
            </a:r>
          </a:p>
        </p:txBody>
      </p:sp>
      <p:sp>
        <p:nvSpPr>
          <p:cNvPr id="4" name="Rectangle 3">
            <a:hlinkClick r:id="rId3"/>
          </p:cNvPr>
          <p:cNvSpPr/>
          <p:nvPr/>
        </p:nvSpPr>
        <p:spPr>
          <a:xfrm>
            <a:off x="899592" y="5733256"/>
            <a:ext cx="33393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Seen on </a:t>
            </a:r>
            <a:r>
              <a:rPr lang="en-US" sz="28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Bigfun.be</a:t>
            </a:r>
            <a:endParaRPr lang="en-U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475656" y="2917393"/>
            <a:ext cx="6264696" cy="1015663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>
            <a:outerShdw dist="107763" dir="8100000" algn="ctr" rotWithShape="0">
              <a:srgbClr val="009900">
                <a:alpha val="50000"/>
              </a:srgb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nl-BE" sz="6000" dirty="0" smtClean="0">
                <a:solidFill>
                  <a:srgbClr val="00FF00"/>
                </a:solidFill>
                <a:latin typeface="Bauhaus 93" pitchFamily="82" charset="0"/>
              </a:rPr>
              <a:t>End Journey...</a:t>
            </a:r>
            <a:endParaRPr lang="tr-TR" sz="6000" dirty="0">
              <a:solidFill>
                <a:srgbClr val="00FF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Tm="2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Varsayılan Tasarım">
  <a:themeElements>
    <a:clrScheme name="Varsayılan Tasarım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29</Words>
  <Application>Microsoft Office PowerPoint</Application>
  <PresentationFormat>On-screen Show (4:3)</PresentationFormat>
  <Paragraphs>8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Varsayılan Tasarım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Fotoğraf Albümü</dc:title>
  <dc:creator>BILGISAYAR</dc:creator>
  <cp:lastModifiedBy>Bob Deveen</cp:lastModifiedBy>
  <cp:revision>9</cp:revision>
  <dcterms:created xsi:type="dcterms:W3CDTF">2012-12-12T16:52:19Z</dcterms:created>
  <dcterms:modified xsi:type="dcterms:W3CDTF">2012-12-14T09:34:06Z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