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media1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8" r:id="rId3"/>
    <p:sldId id="259" r:id="rId4"/>
    <p:sldId id="260" r:id="rId5"/>
    <p:sldId id="264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99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7" r:id="rId32"/>
    <p:sldId id="301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I5IZ/vuBJCzMmuieecWsg==" hashData="xWBrLSInestIhxf0bidEJNp87z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8C"/>
    <a:srgbClr val="3366FF"/>
    <a:srgbClr val="5574C3"/>
    <a:srgbClr val="53F253"/>
    <a:srgbClr val="FFD07E"/>
    <a:srgbClr val="33CC33"/>
    <a:srgbClr val="CCDBF7"/>
    <a:srgbClr val="5299D1"/>
    <a:srgbClr val="7D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9" d="100"/>
          <a:sy n="89" d="100"/>
        </p:scale>
        <p:origin x="-126" y="-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4148D1-D167-483D-800F-4AD954D30F7F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9E44B-598F-4FCA-ABE4-DA4BC53BBFB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94304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36924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5374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50947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129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318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19298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46171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25501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0915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57126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1657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FA32F-70D0-4CF7-ACCB-2F245347D3B0}" type="datetimeFigureOut">
              <a:rPr lang="fr-CA" smtClean="0"/>
              <a:t>2015-05-20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89F97-C848-4188-94F4-968350351E31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472451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audio2.wav"/><Relationship Id="rId5" Type="http://schemas.openxmlformats.org/officeDocument/2006/relationships/image" Target="../media/image35.png"/><Relationship Id="rId4" Type="http://schemas.openxmlformats.org/officeDocument/2006/relationships/audio" Target="../media/audio2.wav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.htm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31" y="-60386"/>
            <a:ext cx="11800936" cy="13112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5531" y="6174658"/>
            <a:ext cx="4110998" cy="461665"/>
          </a:xfrm>
          <a:prstGeom prst="rect">
            <a:avLst/>
          </a:prstGeom>
          <a:solidFill>
            <a:srgbClr val="00B050"/>
          </a:solidFill>
          <a:ln w="3810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fr-CA" sz="2400" dirty="0"/>
              <a:t>La Loire, vallée du </a:t>
            </a:r>
            <a:r>
              <a:rPr lang="fr-CA" sz="2400" dirty="0" smtClean="0"/>
              <a:t>Rhin, </a:t>
            </a:r>
            <a:r>
              <a:rPr lang="fr-CA" sz="2400" dirty="0"/>
              <a:t>France.</a:t>
            </a:r>
          </a:p>
        </p:txBody>
      </p:sp>
    </p:spTree>
    <p:extLst>
      <p:ext uri="{BB962C8B-B14F-4D97-AF65-F5344CB8AC3E}">
        <p14:creationId xmlns:p14="http://schemas.microsoft.com/office/powerpoint/2010/main" val="178446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 loop="1">
            <p:snd r:embed="rId2" name="(A)Denis Simon  Adieu Village de ma Vallée freddy 2014_gloriane emilie.wav"/>
          </p:stSnd>
        </p:sndAc>
      </p:transition>
    </mc:Choice>
    <mc:Fallback xmlns="">
      <p:transition spd="med">
        <p:fade/>
        <p:sndAc>
          <p:stSnd loop="1">
            <p:snd r:embed="rId5" name="(A)Denis Simon  Adieu Village de ma Vallée freddy 2014_gloriane emil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448717" y="1448716"/>
            <a:ext cx="6973679" cy="407624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6779046" y="1560725"/>
            <a:ext cx="6973679" cy="385222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7188" y="540774"/>
            <a:ext cx="9891252" cy="1323439"/>
          </a:xfrm>
          <a:prstGeom prst="rect">
            <a:avLst/>
          </a:prstGeom>
          <a:noFill/>
          <a:ln w="38100">
            <a:solidFill>
              <a:schemeClr val="accent4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rtlCol="0">
            <a:spAutoFit/>
          </a:bodyPr>
          <a:lstStyle/>
          <a:p>
            <a:r>
              <a:rPr lang="fr-CA" sz="4000">
                <a:solidFill>
                  <a:schemeClr val="accent4"/>
                </a:solidFill>
              </a:rPr>
              <a:t>Il n`y aurait jamais assez d`yeux pour voir toutes ces beautés que la nature nous procure.</a:t>
            </a:r>
            <a:endParaRPr lang="fr-CA" sz="40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76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43" y="167148"/>
            <a:ext cx="11769212" cy="6499123"/>
          </a:xfrm>
          <a:prstGeom prst="rect">
            <a:avLst/>
          </a:prstGeom>
          <a:ln w="2286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/>
          <p:cNvSpPr txBox="1"/>
          <p:nvPr/>
        </p:nvSpPr>
        <p:spPr>
          <a:xfrm>
            <a:off x="8091949" y="285134"/>
            <a:ext cx="3755922" cy="461665"/>
          </a:xfrm>
          <a:prstGeom prst="rect">
            <a:avLst/>
          </a:prstGeom>
          <a:solidFill>
            <a:srgbClr val="7D6F54"/>
          </a:solidFill>
          <a:ln w="38100">
            <a:solidFill>
              <a:srgbClr val="5299D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Vallée enchantée, Argentine</a:t>
            </a:r>
          </a:p>
        </p:txBody>
      </p:sp>
    </p:spTree>
    <p:extLst>
      <p:ext uri="{BB962C8B-B14F-4D97-AF65-F5344CB8AC3E}">
        <p14:creationId xmlns:p14="http://schemas.microsoft.com/office/powerpoint/2010/main" val="390381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800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0" y="-77638"/>
            <a:ext cx="9316528" cy="400110"/>
          </a:xfrm>
          <a:prstGeom prst="rect">
            <a:avLst/>
          </a:prstGeom>
          <a:solidFill>
            <a:srgbClr val="CCDBF7"/>
          </a:solidFill>
        </p:spPr>
        <p:txBody>
          <a:bodyPr wrap="square" rtlCol="0">
            <a:spAutoFit/>
          </a:bodyPr>
          <a:lstStyle/>
          <a:p>
            <a:r>
              <a:rPr lang="fr-CA" sz="2000" dirty="0"/>
              <a:t>Randonnée dans massif du Jura Au belvédère du </a:t>
            </a:r>
            <a:r>
              <a:rPr lang="fr-CA" sz="2000" dirty="0" err="1"/>
              <a:t>Montmahoux</a:t>
            </a:r>
            <a:r>
              <a:rPr lang="fr-CA" sz="2000" dirty="0"/>
              <a:t>, vallée du Doubs, France</a:t>
            </a:r>
          </a:p>
        </p:txBody>
      </p:sp>
    </p:spTree>
    <p:extLst>
      <p:ext uri="{BB962C8B-B14F-4D97-AF65-F5344CB8AC3E}">
        <p14:creationId xmlns:p14="http://schemas.microsoft.com/office/powerpoint/2010/main" val="92661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9" y="117987"/>
            <a:ext cx="12034683" cy="6626941"/>
          </a:xfrm>
          <a:prstGeom prst="roundRect">
            <a:avLst>
              <a:gd name="adj" fmla="val 11111"/>
            </a:avLst>
          </a:prstGeom>
          <a:ln w="190500" cap="rnd">
            <a:solidFill>
              <a:srgbClr val="33CC33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ZoneTexte 2"/>
          <p:cNvSpPr txBox="1"/>
          <p:nvPr/>
        </p:nvSpPr>
        <p:spPr>
          <a:xfrm>
            <a:off x="7334865" y="796413"/>
            <a:ext cx="4336025" cy="830997"/>
          </a:xfrm>
          <a:prstGeom prst="rect">
            <a:avLst/>
          </a:prstGeom>
          <a:solidFill>
            <a:srgbClr val="FFD07E"/>
          </a:solidFill>
          <a:ln w="38100">
            <a:solidFill>
              <a:srgbClr val="53F253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rtlCol="0">
            <a:spAutoFit/>
          </a:bodyPr>
          <a:lstStyle/>
          <a:p>
            <a:r>
              <a:rPr lang="fr-CA" sz="2400"/>
              <a:t>Saint-Alexis-de-Matapédia, Gaspésie, Québec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273769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19019" y="167148"/>
            <a:ext cx="65089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La vallée de L`</a:t>
            </a:r>
            <a:r>
              <a:rPr lang="fr-CA" sz="2000" dirty="0" err="1"/>
              <a:t>intyamon</a:t>
            </a:r>
            <a:r>
              <a:rPr lang="fr-CA" sz="2000" dirty="0"/>
              <a:t>, dite aussi,  Haute </a:t>
            </a:r>
            <a:r>
              <a:rPr lang="fr-CA" sz="2000" dirty="0" err="1"/>
              <a:t>Gruyère,Suisse</a:t>
            </a:r>
            <a:r>
              <a:rPr lang="fr-CA" sz="2000" dirty="0"/>
              <a:t>.</a:t>
            </a:r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1515986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6581" y="235974"/>
            <a:ext cx="3411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Vallée Sapinière, France</a:t>
            </a:r>
          </a:p>
        </p:txBody>
      </p:sp>
    </p:spTree>
    <p:extLst>
      <p:ext uri="{BB962C8B-B14F-4D97-AF65-F5344CB8AC3E}">
        <p14:creationId xmlns:p14="http://schemas.microsoft.com/office/powerpoint/2010/main" val="84322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07510" y="186813"/>
            <a:ext cx="3795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La vallée du Douro, Portugal</a:t>
            </a:r>
          </a:p>
          <a:p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393141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26" y="-1"/>
            <a:ext cx="12260825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614219" y="324465"/>
            <a:ext cx="5702709" cy="830997"/>
          </a:xfrm>
          <a:prstGeom prst="rect">
            <a:avLst/>
          </a:prstGeom>
          <a:noFill/>
          <a:ln w="38100">
            <a:solidFill>
              <a:srgbClr val="0000FF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fr-CA" sz="2400"/>
              <a:t>Pont couvert de Routhierville (1931) de la vallée de la Matapédia, Québec. Canada.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89799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30013" y="0"/>
            <a:ext cx="8642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/>
              <a:t>La mystérieuse vallée des cigares, Cuba. Là où l'ont produit les meilleures feuilles de cigares.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3299528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77442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94324" y="157316"/>
            <a:ext cx="4975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Vallée </a:t>
            </a:r>
            <a:r>
              <a:rPr lang="fr-CA" sz="2000" dirty="0" smtClean="0"/>
              <a:t>Fraiser</a:t>
            </a:r>
            <a:r>
              <a:rPr lang="fr-CA" sz="2000" dirty="0"/>
              <a:t>, Colombie Britannique, Canada</a:t>
            </a:r>
          </a:p>
        </p:txBody>
      </p:sp>
    </p:spTree>
    <p:extLst>
      <p:ext uri="{BB962C8B-B14F-4D97-AF65-F5344CB8AC3E}">
        <p14:creationId xmlns:p14="http://schemas.microsoft.com/office/powerpoint/2010/main" val="178093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323"/>
            <a:ext cx="12192000" cy="695632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3794" y="1278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dirty="0"/>
          </a:p>
        </p:txBody>
      </p:sp>
      <p:sp>
        <p:nvSpPr>
          <p:cNvPr id="4" name="ZoneTexte 3"/>
          <p:cNvSpPr txBox="1"/>
          <p:nvPr/>
        </p:nvSpPr>
        <p:spPr>
          <a:xfrm>
            <a:off x="5240593" y="0"/>
            <a:ext cx="4925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2400" dirty="0"/>
              <a:t>T</a:t>
            </a:r>
            <a:r>
              <a:rPr lang="fi-FI" sz="2400" dirty="0" smtClean="0"/>
              <a:t>he </a:t>
            </a:r>
            <a:r>
              <a:rPr lang="fi-FI" sz="2400" dirty="0"/>
              <a:t>kalalau valley, kauai, hawaii.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136635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90683" y="1160206"/>
            <a:ext cx="48473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Vallée de la Jacques Cartier, </a:t>
            </a:r>
            <a:r>
              <a:rPr lang="fr-CA" sz="2000" dirty="0" err="1"/>
              <a:t>Québec.Canada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128345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81136" y="117987"/>
            <a:ext cx="5810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Vallée Macareux, parc national des Pyrénées, France</a:t>
            </a:r>
          </a:p>
        </p:txBody>
      </p:sp>
    </p:spTree>
    <p:extLst>
      <p:ext uri="{BB962C8B-B14F-4D97-AF65-F5344CB8AC3E}">
        <p14:creationId xmlns:p14="http://schemas.microsoft.com/office/powerpoint/2010/main" val="15543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16593" y="265471"/>
            <a:ext cx="2418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Vallée </a:t>
            </a:r>
            <a:r>
              <a:rPr lang="fr-CA" sz="2000" dirty="0" err="1" smtClean="0"/>
              <a:t>Danta</a:t>
            </a:r>
            <a:r>
              <a:rPr lang="fr-CA" sz="2000" dirty="0" smtClean="0"/>
              <a:t>, Pérou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423358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372465" y="491613"/>
            <a:ext cx="6381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Vallée Yosemite de nuit, située dans la Sierra Nevada, Californie, États-Unis. Une des plus belles vallées du monde.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62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28467" y="258792"/>
            <a:ext cx="3726612" cy="707886"/>
          </a:xfrm>
          <a:prstGeom prst="rect">
            <a:avLst/>
          </a:prstGeom>
          <a:solidFill>
            <a:srgbClr val="5574C3"/>
          </a:solidFill>
          <a:ln w="285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fr-CA" sz="2000" dirty="0" err="1">
                <a:solidFill>
                  <a:schemeClr val="bg1"/>
                </a:solidFill>
              </a:rPr>
              <a:t>Yosemite</a:t>
            </a:r>
            <a:r>
              <a:rPr lang="fr-CA" sz="2000" dirty="0">
                <a:solidFill>
                  <a:schemeClr val="bg1"/>
                </a:solidFill>
              </a:rPr>
              <a:t> National Park est l'une des plus belles vallées sur Terre. </a:t>
            </a:r>
          </a:p>
        </p:txBody>
      </p:sp>
    </p:spTree>
    <p:extLst>
      <p:ext uri="{BB962C8B-B14F-4D97-AF65-F5344CB8AC3E}">
        <p14:creationId xmlns:p14="http://schemas.microsoft.com/office/powerpoint/2010/main" val="198198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420465" y="393290"/>
            <a:ext cx="48473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La vallée des météorites, Thessalie, Grèce</a:t>
            </a:r>
            <a:endParaRPr lang="fr-CA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665"/>
            <a:ext cx="12191999" cy="691699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6981" y="393290"/>
            <a:ext cx="4060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>
                <a:solidFill>
                  <a:schemeClr val="bg1"/>
                </a:solidFill>
              </a:rPr>
              <a:t>La vallée Blanche, Chamonix, France</a:t>
            </a:r>
            <a:endParaRPr lang="fr-C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33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15796" y="310551"/>
            <a:ext cx="47100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La vallée des météorites, Thessalie, Grèce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126891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12192001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18271" y="68826"/>
            <a:ext cx="79444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Vallée de la Marne est une intercommunalité française, située dans le département du Val-de-Marne et la région Île-de-France</a:t>
            </a:r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62938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strips dir="rd"/>
      </p:transition>
    </mc:Choice>
    <mc:Fallback xmlns="">
      <p:transition spd="slow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75871" y="285135"/>
            <a:ext cx="47293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 dirty="0"/>
              <a:t>La vallée d'Ossau est une vallée des Pyrénées françaises</a:t>
            </a:r>
          </a:p>
        </p:txBody>
      </p:sp>
    </p:spTree>
    <p:extLst>
      <p:ext uri="{BB962C8B-B14F-4D97-AF65-F5344CB8AC3E}">
        <p14:creationId xmlns:p14="http://schemas.microsoft.com/office/powerpoint/2010/main" val="281901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79922" y="127820"/>
            <a:ext cx="2369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Vallée des Merveilles</a:t>
            </a:r>
          </a:p>
        </p:txBody>
      </p:sp>
    </p:spTree>
    <p:extLst>
      <p:ext uri="{BB962C8B-B14F-4D97-AF65-F5344CB8AC3E}">
        <p14:creationId xmlns:p14="http://schemas.microsoft.com/office/powerpoint/2010/main" val="280102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03690" y="422786"/>
            <a:ext cx="46899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000"/>
              <a:t>La vallée de Joux est une vallée située dans le sud-ouest du massif du Jura, dans le canton de Vaud (Suisse).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1030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468899" y="-289310"/>
            <a:ext cx="41234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400" dirty="0"/>
          </a:p>
          <a:p>
            <a:r>
              <a:rPr lang="fr-CA" sz="2400" dirty="0"/>
              <a:t>Vallée Franc-Comtoise</a:t>
            </a:r>
          </a:p>
        </p:txBody>
      </p:sp>
    </p:spTree>
    <p:extLst>
      <p:ext uri="{BB962C8B-B14F-4D97-AF65-F5344CB8AC3E}">
        <p14:creationId xmlns:p14="http://schemas.microsoft.com/office/powerpoint/2010/main" val="255809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19948" y="-196646"/>
            <a:ext cx="4876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000"/>
          </a:p>
          <a:p>
            <a:r>
              <a:rPr lang="fr-CA" sz="2000"/>
              <a:t>La vallée Étroite est une vallée franco-italienne, située pour sa partie supérieure dans les Hautes-Alpes</a:t>
            </a:r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967958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8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020232" y="294968"/>
            <a:ext cx="46309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>
                <a:solidFill>
                  <a:schemeClr val="bg1"/>
                </a:solidFill>
              </a:rPr>
              <a:t>Vallée Cappadoce, Istanbul, </a:t>
            </a:r>
            <a:r>
              <a:rPr lang="fr-CA" sz="2400" dirty="0" err="1">
                <a:solidFill>
                  <a:schemeClr val="bg1"/>
                </a:solidFill>
              </a:rPr>
              <a:t>turquie</a:t>
            </a:r>
            <a:endParaRPr lang="fr-CA" sz="2400" dirty="0">
              <a:solidFill>
                <a:schemeClr val="bg1"/>
              </a:solidFill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8885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32439" y="314633"/>
            <a:ext cx="4257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Vallée de la Moselle, Allemagne</a:t>
            </a:r>
          </a:p>
        </p:txBody>
      </p:sp>
    </p:spTree>
    <p:extLst>
      <p:ext uri="{BB962C8B-B14F-4D97-AF65-F5344CB8AC3E}">
        <p14:creationId xmlns:p14="http://schemas.microsoft.com/office/powerpoint/2010/main" val="363242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82065" y="226141"/>
            <a:ext cx="2290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 dirty="0"/>
              <a:t>Vallée du </a:t>
            </a:r>
            <a:r>
              <a:rPr lang="fr-CA" sz="2400" dirty="0" smtClean="0"/>
              <a:t>Rhône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35556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386916" y="235974"/>
            <a:ext cx="3510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CA" sz="2400"/>
          </a:p>
          <a:p>
            <a:r>
              <a:rPr lang="fr-CA" sz="2400"/>
              <a:t>Vallée de la Stura, Italie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232945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28851" y="108155"/>
            <a:ext cx="3824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400"/>
              <a:t>La vallée des Saints Carnoet </a:t>
            </a: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252442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192492" y="825452"/>
            <a:ext cx="5853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200" dirty="0" smtClean="0">
                <a:solidFill>
                  <a:schemeClr val="bg1"/>
                </a:solidFill>
              </a:rPr>
              <a:t>Quelques belles vallées du monde</a:t>
            </a:r>
            <a:endParaRPr lang="fr-CA" sz="3200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63630" y="2695074"/>
            <a:ext cx="24351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3200" dirty="0" smtClean="0">
                <a:solidFill>
                  <a:schemeClr val="bg1"/>
                </a:solidFill>
              </a:rPr>
              <a:t>Images </a:t>
            </a:r>
          </a:p>
          <a:p>
            <a:pPr algn="ctr"/>
            <a:r>
              <a:rPr lang="fr-CA" sz="3200" dirty="0" smtClean="0">
                <a:solidFill>
                  <a:schemeClr val="bg1"/>
                </a:solidFill>
              </a:rPr>
              <a:t>et textes</a:t>
            </a:r>
          </a:p>
          <a:p>
            <a:pPr algn="ctr"/>
            <a:r>
              <a:rPr lang="fr-CA" sz="3200" dirty="0">
                <a:solidFill>
                  <a:schemeClr val="bg1"/>
                </a:solidFill>
              </a:rPr>
              <a:t>d</a:t>
            </a:r>
            <a:r>
              <a:rPr lang="fr-CA" sz="3200" dirty="0" smtClean="0">
                <a:solidFill>
                  <a:schemeClr val="bg1"/>
                </a:solidFill>
              </a:rPr>
              <a:t>u net</a:t>
            </a:r>
            <a:endParaRPr lang="fr-CA" sz="32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9346131" y="2858703"/>
            <a:ext cx="2233061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2800" dirty="0" smtClean="0">
                <a:solidFill>
                  <a:schemeClr val="bg1"/>
                </a:solidFill>
              </a:rPr>
              <a:t>Montage M.C</a:t>
            </a:r>
          </a:p>
          <a:p>
            <a:pPr algn="ctr"/>
            <a:r>
              <a:rPr lang="fr-CA" sz="2800" dirty="0" err="1" smtClean="0">
                <a:solidFill>
                  <a:schemeClr val="bg1"/>
                </a:solidFill>
              </a:rPr>
              <a:t>Maumau</a:t>
            </a:r>
            <a:endParaRPr lang="fr-CA" sz="2800" dirty="0" smtClean="0">
              <a:solidFill>
                <a:schemeClr val="bg1"/>
              </a:solidFill>
            </a:endParaRPr>
          </a:p>
          <a:p>
            <a:pPr algn="ctr"/>
            <a:r>
              <a:rPr lang="fr-CA" dirty="0" smtClean="0">
                <a:solidFill>
                  <a:schemeClr val="bg1"/>
                </a:solidFill>
              </a:rPr>
              <a:t>caviola@videotron.ca</a:t>
            </a:r>
            <a:endParaRPr lang="fr-CA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473693" y="5813658"/>
            <a:ext cx="88552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2800" dirty="0" smtClean="0">
                <a:solidFill>
                  <a:schemeClr val="bg1"/>
                </a:solidFill>
              </a:rPr>
              <a:t>Musique: Adieu Village de ma Vallée. Denis </a:t>
            </a:r>
            <a:r>
              <a:rPr lang="fr-CA" sz="2800" dirty="0" err="1" smtClean="0">
                <a:solidFill>
                  <a:schemeClr val="bg1"/>
                </a:solidFill>
              </a:rPr>
              <a:t>Simons</a:t>
            </a:r>
            <a:endParaRPr lang="fr-CA" sz="2800" dirty="0">
              <a:solidFill>
                <a:schemeClr val="bg1"/>
              </a:solidFill>
            </a:endParaRPr>
          </a:p>
        </p:txBody>
      </p:sp>
      <p:pic>
        <p:nvPicPr>
          <p:cNvPr id="5" name="Maur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536170" y="3354070"/>
            <a:ext cx="468313" cy="468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87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4" name="MeasuredWAV.WAV"/>
          </p:stSnd>
        </p:sndAc>
      </p:transition>
    </mc:Choice>
    <mc:Fallback xmlns="">
      <p:transition spd="slow">
        <p:sndAc>
          <p:stSnd>
            <p:snd r:embed="rId6" name="Measured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961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2567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1530350" y="2563164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5855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332</Words>
  <Application>Microsoft Office PowerPoint</Application>
  <PresentationFormat>Personnalisé</PresentationFormat>
  <Paragraphs>44</Paragraphs>
  <Slides>32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belles vallées du monde</dc:title>
  <dc:creator>Maurice Caviola</dc:creator>
  <cp:keywords>mauri1418</cp:keywords>
  <cp:lastModifiedBy>  </cp:lastModifiedBy>
  <cp:revision>33</cp:revision>
  <dcterms:created xsi:type="dcterms:W3CDTF">2015-04-22T15:56:32Z</dcterms:created>
  <dcterms:modified xsi:type="dcterms:W3CDTF">2015-05-20T15:59:26Z</dcterms:modified>
  <cp:category>Paysages</cp:category>
</cp:coreProperties>
</file>