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718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55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027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3411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586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4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059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607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638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58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318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5C9A-701D-4CCF-8A9D-0EA6AE6EE692}" type="datetimeFigureOut">
              <a:rPr lang="fr-FR" smtClean="0"/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12CBA-2FCC-44B3-8747-898EC6988E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190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757" y="85728"/>
            <a:ext cx="10058400" cy="6675119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814763" y="1042988"/>
            <a:ext cx="43268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Pic </a:t>
            </a:r>
            <a:r>
              <a:rPr lang="fr-FR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askerville Old Face" panose="02020602080505020303" pitchFamily="18" charset="0"/>
              </a:rPr>
              <a:t>Saint</a:t>
            </a:r>
            <a:r>
              <a:rPr lang="fr-FR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Loup</a:t>
            </a:r>
            <a:endParaRPr lang="fr-FR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657725" y="5843588"/>
            <a:ext cx="4057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77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983" y="542925"/>
            <a:ext cx="7263080" cy="44910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72640" y="5273040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Montagne dans l’Hérault (Sud Français) à 20 km au Nord de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Montpellier. 658m d’altitude, site de randos, escalade .Visible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depuis le littoral. Sur le territoire de Valflaunés et Cazevieille.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répuscule en Céven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20637" y="31670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91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circle/>
        <p:sndAc>
          <p:stSnd>
            <p:snd r:embed="rId4" name="Crépuscule en Cévennes.wav"/>
          </p:stSnd>
        </p:sndAc>
      </p:transition>
    </mc:Choice>
    <mc:Fallback xmlns="">
      <p:transition spd="slow" advClick="0" advTm="11000">
        <p:circle/>
        <p:sndAc>
          <p:stSnd>
            <p:snd r:embed="rId7" name="Crépuscule en Céven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20" y="257532"/>
            <a:ext cx="9672290" cy="645134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718560" y="5913120"/>
            <a:ext cx="4998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depuis le littoral (Maguelonne. Palavas)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5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82880"/>
            <a:ext cx="9372600" cy="646176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72640" y="5821680"/>
            <a:ext cx="8275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Pic Saint Loup et la montagne de l’ Hortus depuis Saint Martin de Londres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1450"/>
            <a:ext cx="9144000" cy="65493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810000" y="6004560"/>
            <a:ext cx="4998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Ruines du Château de Montferrand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37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3" y="1656588"/>
            <a:ext cx="5696217" cy="379933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040" y="457200"/>
            <a:ext cx="3931920" cy="589788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478280" y="5654040"/>
            <a:ext cx="5278640" cy="415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Chapelle et Croix au sommet du Pic.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86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240" y="323597"/>
            <a:ext cx="6239256" cy="416153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360920" y="38862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L’Hortus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36320" y="4602480"/>
            <a:ext cx="10149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Selon la légende, un amour médiéval de trois frères : Loup, Guiral et Clair, tous amoureux de la belle Gertrade, partent en croisade. Au retour de la Terre Sainte, la bien-aimée est décédée. Désespérés, chacun vit en ermite sur les sommets voisins : Guiral  près du Mont Aigoual, Clair sur le mont qui surplombe Sète.  Loup qui mourut le dernier donnera son nom au pic.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69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</p:transition>
    </mc:Choice>
    <mc:Fallback xmlns="">
      <p:transition spd="slow" advClick="0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320" y="292477"/>
            <a:ext cx="9390432" cy="625417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44040" y="548640"/>
            <a:ext cx="8244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Depuis le sommet, Vue sur la falaise de l’Hortus, le Château de Montferrand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Cévennes, le Mont Aigoual, le littoral, Montpellier, le Mont Ventoux</a:t>
            </a:r>
          </a:p>
        </p:txBody>
      </p:sp>
    </p:spTree>
    <p:extLst>
      <p:ext uri="{BB962C8B-B14F-4D97-AF65-F5344CB8AC3E}">
        <p14:creationId xmlns:p14="http://schemas.microsoft.com/office/powerpoint/2010/main" val="369384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00"/>
          <a:stretch/>
        </p:blipFill>
        <p:spPr>
          <a:xfrm>
            <a:off x="1280160" y="357632"/>
            <a:ext cx="9910864" cy="62108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14525" y="5729288"/>
            <a:ext cx="8886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Sommet accessible à pied (randonnée) depuis Cazevieille, environ 45mn de marche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949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25" y="157162"/>
            <a:ext cx="9810750" cy="654367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81200" y="624840"/>
            <a:ext cx="4511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Site d’escalade (face Nord)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49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40" y="226092"/>
            <a:ext cx="9646920" cy="642614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71650" y="5929313"/>
            <a:ext cx="458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Vertige au dessus de la garrigue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82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870" y="106680"/>
            <a:ext cx="5981700" cy="665480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528560" y="2072640"/>
            <a:ext cx="3962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Château de Montferrand depuis 1108 se dresse sur la crête Est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(accessible à pied)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Vestiges de murs et tours, caves voutées.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01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90500"/>
            <a:ext cx="9753600" cy="6477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368040" y="6172200"/>
            <a:ext cx="736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Parapente, vol à voile et planeurs apprécient le site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55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320" y="349504"/>
            <a:ext cx="9410700" cy="6085586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96440" y="609600"/>
            <a:ext cx="6537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Vignoble au cru réputé, dans la vallée proche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388" y="3290887"/>
            <a:ext cx="2867025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6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233900"/>
            <a:ext cx="8823960" cy="642614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87880" y="6080760"/>
            <a:ext cx="40919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Tableau de E. Castelnau (huile 1859)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10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40" y="297180"/>
            <a:ext cx="8991600" cy="6309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046720" y="6019800"/>
            <a:ext cx="2118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Aquarelle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88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28600"/>
            <a:ext cx="8671559" cy="630936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376160" y="6004560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Toile de Vincent Bioules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20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1" y="320142"/>
            <a:ext cx="9568048" cy="6187338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2" name="ZoneTexte 1"/>
          <p:cNvSpPr txBox="1"/>
          <p:nvPr/>
        </p:nvSpPr>
        <p:spPr>
          <a:xfrm>
            <a:off x="8601075" y="5815013"/>
            <a:ext cx="200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Automne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4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1"/>
          <a:stretch/>
        </p:blipFill>
        <p:spPr>
          <a:xfrm>
            <a:off x="1188720" y="264774"/>
            <a:ext cx="9795510" cy="6273186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2" name="ZoneTexte 1"/>
          <p:cNvSpPr txBox="1"/>
          <p:nvPr/>
        </p:nvSpPr>
        <p:spPr>
          <a:xfrm>
            <a:off x="8386763" y="5915025"/>
            <a:ext cx="2185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Printemps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5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4"/>
          <a:stretch/>
        </p:blipFill>
        <p:spPr>
          <a:xfrm>
            <a:off x="1481137" y="466725"/>
            <a:ext cx="9144000" cy="587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779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563" y="1066799"/>
            <a:ext cx="9144000" cy="374808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95400" y="4983480"/>
            <a:ext cx="9646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Site exceptionnel qui vous interpelle et, vous invite à la découverte des lieux.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Reportage réalisé avec clichés du net, tableaux d’artistes ou clichés de passionnés de ce site magnifique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                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814888" y="498097"/>
            <a:ext cx="4429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1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checker/>
      </p:transition>
    </mc:Choice>
    <mc:Fallback xmlns="">
      <p:transition spd="slow" advClick="0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314</Words>
  <Application>Microsoft Office PowerPoint</Application>
  <PresentationFormat>Grand écran</PresentationFormat>
  <Paragraphs>31</Paragraphs>
  <Slides>21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Baskerville Old Face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16</cp:revision>
  <dcterms:created xsi:type="dcterms:W3CDTF">2017-08-15T13:48:29Z</dcterms:created>
  <dcterms:modified xsi:type="dcterms:W3CDTF">2017-08-17T15:54:03Z</dcterms:modified>
</cp:coreProperties>
</file>