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79" r:id="rId3"/>
    <p:sldId id="289" r:id="rId4"/>
    <p:sldId id="256" r:id="rId5"/>
    <p:sldId id="290" r:id="rId6"/>
    <p:sldId id="265" r:id="rId7"/>
    <p:sldId id="362" r:id="rId8"/>
    <p:sldId id="278" r:id="rId9"/>
    <p:sldId id="366" r:id="rId10"/>
    <p:sldId id="264" r:id="rId11"/>
    <p:sldId id="267" r:id="rId12"/>
    <p:sldId id="266" r:id="rId13"/>
    <p:sldId id="262" r:id="rId14"/>
    <p:sldId id="268" r:id="rId15"/>
    <p:sldId id="269" r:id="rId16"/>
    <p:sldId id="292" r:id="rId17"/>
    <p:sldId id="270" r:id="rId18"/>
    <p:sldId id="271" r:id="rId19"/>
    <p:sldId id="293" r:id="rId20"/>
    <p:sldId id="273" r:id="rId21"/>
    <p:sldId id="274" r:id="rId22"/>
    <p:sldId id="275" r:id="rId23"/>
    <p:sldId id="297" r:id="rId24"/>
    <p:sldId id="280" r:id="rId25"/>
    <p:sldId id="281" r:id="rId26"/>
    <p:sldId id="295" r:id="rId27"/>
    <p:sldId id="282" r:id="rId28"/>
    <p:sldId id="285" r:id="rId29"/>
    <p:sldId id="287" r:id="rId30"/>
    <p:sldId id="347" r:id="rId31"/>
    <p:sldId id="300" r:id="rId32"/>
    <p:sldId id="299" r:id="rId33"/>
    <p:sldId id="301" r:id="rId34"/>
    <p:sldId id="315" r:id="rId35"/>
    <p:sldId id="307" r:id="rId36"/>
    <p:sldId id="305" r:id="rId37"/>
    <p:sldId id="302" r:id="rId38"/>
    <p:sldId id="306" r:id="rId39"/>
    <p:sldId id="303" r:id="rId40"/>
    <p:sldId id="329" r:id="rId41"/>
    <p:sldId id="365" r:id="rId42"/>
    <p:sldId id="328" r:id="rId43"/>
    <p:sldId id="332" r:id="rId44"/>
    <p:sldId id="308" r:id="rId45"/>
    <p:sldId id="326" r:id="rId46"/>
    <p:sldId id="311" r:id="rId47"/>
    <p:sldId id="310" r:id="rId48"/>
    <p:sldId id="322" r:id="rId49"/>
    <p:sldId id="345" r:id="rId50"/>
    <p:sldId id="312" r:id="rId51"/>
    <p:sldId id="313" r:id="rId52"/>
    <p:sldId id="314" r:id="rId53"/>
    <p:sldId id="317" r:id="rId54"/>
    <p:sldId id="331" r:id="rId55"/>
    <p:sldId id="338" r:id="rId56"/>
    <p:sldId id="323" r:id="rId57"/>
    <p:sldId id="333" r:id="rId58"/>
    <p:sldId id="336" r:id="rId59"/>
    <p:sldId id="324" r:id="rId60"/>
    <p:sldId id="325" r:id="rId61"/>
    <p:sldId id="340" r:id="rId62"/>
    <p:sldId id="330" r:id="rId63"/>
    <p:sldId id="339" r:id="rId64"/>
    <p:sldId id="276" r:id="rId65"/>
  </p:sldIdLst>
  <p:sldSz cx="9144000" cy="5715000" type="screen16x10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o+nzqOXtE5OnwTH0DPaNgw==" hashData="R2xUt+5t4nSg/4YMK1O3auCE4n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>
      <p:cViewPr varScale="1">
        <p:scale>
          <a:sx n="93" d="100"/>
          <a:sy n="93" d="100"/>
        </p:scale>
        <p:origin x="-1284" y="-90"/>
      </p:cViewPr>
      <p:guideLst>
        <p:guide orient="horz" pos="180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B7937F-A003-4BC2-8EDE-0923B1BC435A}" type="datetimeFigureOut">
              <a:rPr lang="hu-HU" smtClean="0"/>
              <a:pPr/>
              <a:t>2017.08.06.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16831-2301-4637-944E-9E49E4DADCCD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randomBar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B7937F-A003-4BC2-8EDE-0923B1BC435A}" type="datetimeFigureOut">
              <a:rPr lang="hu-HU" smtClean="0"/>
              <a:pPr/>
              <a:t>2017.08.06.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16831-2301-4637-944E-9E49E4DADCCD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randomBar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3672417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B7937F-A003-4BC2-8EDE-0923B1BC435A}" type="datetimeFigureOut">
              <a:rPr lang="hu-HU" smtClean="0"/>
              <a:pPr/>
              <a:t>2017.08.06.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16831-2301-4637-944E-9E49E4DADCCD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randomBar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B7937F-A003-4BC2-8EDE-0923B1BC435A}" type="datetimeFigureOut">
              <a:rPr lang="hu-HU" smtClean="0"/>
              <a:pPr/>
              <a:t>2017.08.06.</a:t>
            </a:fld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16831-2301-4637-944E-9E49E4DADCCD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randomBa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6" y="1279261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6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B7937F-A003-4BC2-8EDE-0923B1BC435A}" type="datetimeFigureOut">
              <a:rPr lang="hu-HU" smtClean="0"/>
              <a:pPr/>
              <a:t>2017.08.06.</a:t>
            </a:fld>
            <a:endParaRPr lang="hu-HU" dirty="0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16831-2301-4637-944E-9E49E4DADCCD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randomBar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B7937F-A003-4BC2-8EDE-0923B1BC435A}" type="datetimeFigureOut">
              <a:rPr lang="hu-HU" smtClean="0"/>
              <a:pPr/>
              <a:t>2017.08.06.</a:t>
            </a:fld>
            <a:endParaRPr lang="hu-HU" dirty="0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16831-2301-4637-944E-9E49E4DADCCD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randomBar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B7937F-A003-4BC2-8EDE-0923B1BC435A}" type="datetimeFigureOut">
              <a:rPr lang="hu-HU" smtClean="0"/>
              <a:pPr/>
              <a:t>2017.08.06.</a:t>
            </a:fld>
            <a:endParaRPr lang="hu-HU" dirty="0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16831-2301-4637-944E-9E49E4DADCCD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randomBar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1" y="227542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1" y="1195917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B7937F-A003-4BC2-8EDE-0923B1BC435A}" type="datetimeFigureOut">
              <a:rPr lang="hu-HU" smtClean="0"/>
              <a:pPr/>
              <a:t>2017.08.06.</a:t>
            </a:fld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16831-2301-4637-944E-9E49E4DADCCD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randomBar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 dirty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B7937F-A003-4BC2-8EDE-0923B1BC435A}" type="datetimeFigureOut">
              <a:rPr lang="hu-HU" smtClean="0"/>
              <a:pPr/>
              <a:t>2017.08.06.</a:t>
            </a:fld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16831-2301-4637-944E-9E49E4DADCCD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randomBar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B7937F-A003-4BC2-8EDE-0923B1BC435A}" type="datetimeFigureOut">
              <a:rPr lang="hu-HU" smtClean="0"/>
              <a:pPr/>
              <a:t>2017.08.06.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16831-2301-4637-944E-9E49E4DADCCD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randomBar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28865"/>
            <a:ext cx="2057400" cy="4876271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28865"/>
            <a:ext cx="6019800" cy="4876271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B7937F-A003-4BC2-8EDE-0923B1BC435A}" type="datetimeFigureOut">
              <a:rPr lang="hu-HU" smtClean="0"/>
              <a:pPr/>
              <a:t>2017.08.06.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16831-2301-4637-944E-9E49E4DADCCD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randomBar dir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B7937F-A003-4BC2-8EDE-0923B1BC435A}" type="datetimeFigureOut">
              <a:rPr lang="hu-HU" smtClean="0"/>
              <a:pPr/>
              <a:t>2017.08.06.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716831-2301-4637-944E-9E49E4DADCCD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4000">
    <p:randomBar dir="vert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13" Type="http://schemas.openxmlformats.org/officeDocument/2006/relationships/image" Target="../media/image11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12" Type="http://schemas.openxmlformats.org/officeDocument/2006/relationships/image" Target="../media/image10.gif"/><Relationship Id="rId2" Type="http://schemas.openxmlformats.org/officeDocument/2006/relationships/audio" Target="../media/audio1.wav"/><Relationship Id="rId16" Type="http://schemas.openxmlformats.org/officeDocument/2006/relationships/image" Target="../media/image14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11" Type="http://schemas.openxmlformats.org/officeDocument/2006/relationships/image" Target="../media/image9.gif"/><Relationship Id="rId5" Type="http://schemas.openxmlformats.org/officeDocument/2006/relationships/image" Target="../media/image3.gif"/><Relationship Id="rId15" Type="http://schemas.openxmlformats.org/officeDocument/2006/relationships/image" Target="../media/image13.gif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Relationship Id="rId14" Type="http://schemas.openxmlformats.org/officeDocument/2006/relationships/image" Target="../media/image1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gif"/><Relationship Id="rId2" Type="http://schemas.openxmlformats.org/officeDocument/2006/relationships/image" Target="../media/image79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1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6a0105356c398f970c0133f3d2f033970b.jpg"/>
          <p:cNvPicPr>
            <a:picLocks noChangeAspect="1"/>
          </p:cNvPicPr>
          <p:nvPr/>
        </p:nvPicPr>
        <p:blipFill>
          <a:blip r:embed="rId3" cstate="print"/>
          <a:srcRect t="8408"/>
          <a:stretch>
            <a:fillRect/>
          </a:stretch>
        </p:blipFill>
        <p:spPr>
          <a:xfrm>
            <a:off x="3813491" y="1"/>
            <a:ext cx="5330509" cy="5715000"/>
          </a:xfrm>
          <a:prstGeom prst="rect">
            <a:avLst/>
          </a:prstGeom>
        </p:spPr>
      </p:pic>
      <p:pic>
        <p:nvPicPr>
          <p:cNvPr id="3" name="Kép 2" descr="188-G.gif"/>
          <p:cNvPicPr>
            <a:picLocks noChangeAspect="1"/>
          </p:cNvPicPr>
          <p:nvPr/>
        </p:nvPicPr>
        <p:blipFill>
          <a:blip r:embed="rId4" cstate="print">
            <a:lum contrast="20000"/>
          </a:blip>
          <a:stretch>
            <a:fillRect/>
          </a:stretch>
        </p:blipFill>
        <p:spPr>
          <a:xfrm>
            <a:off x="611562" y="1273329"/>
            <a:ext cx="577215" cy="708660"/>
          </a:xfrm>
          <a:prstGeom prst="rect">
            <a:avLst/>
          </a:prstGeom>
        </p:spPr>
      </p:pic>
      <p:pic>
        <p:nvPicPr>
          <p:cNvPr id="4" name="Kép 3" descr="188-I.gif"/>
          <p:cNvPicPr>
            <a:picLocks noChangeAspect="1"/>
          </p:cNvPicPr>
          <p:nvPr/>
        </p:nvPicPr>
        <p:blipFill>
          <a:blip r:embed="rId5" cstate="print">
            <a:lum contrast="20000"/>
          </a:blip>
          <a:stretch>
            <a:fillRect/>
          </a:stretch>
        </p:blipFill>
        <p:spPr>
          <a:xfrm>
            <a:off x="755577" y="1921396"/>
            <a:ext cx="291465" cy="708660"/>
          </a:xfrm>
          <a:prstGeom prst="rect">
            <a:avLst/>
          </a:prstGeom>
        </p:spPr>
      </p:pic>
      <p:pic>
        <p:nvPicPr>
          <p:cNvPr id="5" name="Kép 4" descr="188-R.gif"/>
          <p:cNvPicPr>
            <a:picLocks noChangeAspect="1"/>
          </p:cNvPicPr>
          <p:nvPr/>
        </p:nvPicPr>
        <p:blipFill>
          <a:blip r:embed="rId6" cstate="print">
            <a:lum contrast="20000"/>
          </a:blip>
          <a:stretch>
            <a:fillRect/>
          </a:stretch>
        </p:blipFill>
        <p:spPr>
          <a:xfrm>
            <a:off x="611562" y="2569468"/>
            <a:ext cx="628650" cy="708660"/>
          </a:xfrm>
          <a:prstGeom prst="rect">
            <a:avLst/>
          </a:prstGeom>
        </p:spPr>
      </p:pic>
      <p:pic>
        <p:nvPicPr>
          <p:cNvPr id="6" name="Kép 5" descr="188-L.gif"/>
          <p:cNvPicPr>
            <a:picLocks noChangeAspect="1"/>
          </p:cNvPicPr>
          <p:nvPr/>
        </p:nvPicPr>
        <p:blipFill>
          <a:blip r:embed="rId7" cstate="print">
            <a:lum contrast="20000"/>
          </a:blip>
          <a:stretch>
            <a:fillRect/>
          </a:stretch>
        </p:blipFill>
        <p:spPr>
          <a:xfrm>
            <a:off x="683568" y="3217540"/>
            <a:ext cx="462915" cy="708660"/>
          </a:xfrm>
          <a:prstGeom prst="rect">
            <a:avLst/>
          </a:prstGeom>
        </p:spPr>
      </p:pic>
      <p:pic>
        <p:nvPicPr>
          <p:cNvPr id="7" name="Kép 6" descr="188-S.gif"/>
          <p:cNvPicPr>
            <a:picLocks noChangeAspect="1"/>
          </p:cNvPicPr>
          <p:nvPr/>
        </p:nvPicPr>
        <p:blipFill>
          <a:blip r:embed="rId8" cstate="print">
            <a:lum contrast="20000"/>
          </a:blip>
          <a:stretch>
            <a:fillRect/>
          </a:stretch>
        </p:blipFill>
        <p:spPr>
          <a:xfrm>
            <a:off x="690419" y="3865612"/>
            <a:ext cx="497205" cy="708660"/>
          </a:xfrm>
          <a:prstGeom prst="rect">
            <a:avLst/>
          </a:prstGeom>
        </p:spPr>
      </p:pic>
      <p:pic>
        <p:nvPicPr>
          <p:cNvPr id="8" name="Kép 7" descr="188-A.gif"/>
          <p:cNvPicPr>
            <a:picLocks noChangeAspect="1"/>
          </p:cNvPicPr>
          <p:nvPr/>
        </p:nvPicPr>
        <p:blipFill>
          <a:blip r:embed="rId9" cstate="print">
            <a:lum contrast="20000"/>
          </a:blip>
          <a:stretch>
            <a:fillRect/>
          </a:stretch>
        </p:blipFill>
        <p:spPr>
          <a:xfrm>
            <a:off x="1656527" y="2137420"/>
            <a:ext cx="467201" cy="531495"/>
          </a:xfrm>
          <a:prstGeom prst="rect">
            <a:avLst/>
          </a:prstGeom>
        </p:spPr>
      </p:pic>
      <p:pic>
        <p:nvPicPr>
          <p:cNvPr id="10" name="Kép 9" descr="188-N.gif"/>
          <p:cNvPicPr>
            <a:picLocks noChangeAspect="1"/>
          </p:cNvPicPr>
          <p:nvPr/>
        </p:nvPicPr>
        <p:blipFill>
          <a:blip r:embed="rId10" cstate="print">
            <a:lum contrast="20000"/>
          </a:blip>
          <a:stretch>
            <a:fillRect/>
          </a:stretch>
        </p:blipFill>
        <p:spPr>
          <a:xfrm>
            <a:off x="1657385" y="2641476"/>
            <a:ext cx="394335" cy="531495"/>
          </a:xfrm>
          <a:prstGeom prst="rect">
            <a:avLst/>
          </a:prstGeom>
        </p:spPr>
      </p:pic>
      <p:pic>
        <p:nvPicPr>
          <p:cNvPr id="11" name="Kép 10" descr="188-D.gif"/>
          <p:cNvPicPr>
            <a:picLocks noChangeAspect="1"/>
          </p:cNvPicPr>
          <p:nvPr/>
        </p:nvPicPr>
        <p:blipFill>
          <a:blip r:embed="rId11" cstate="print">
            <a:lum contrast="20000"/>
          </a:blip>
          <a:stretch>
            <a:fillRect/>
          </a:stretch>
        </p:blipFill>
        <p:spPr>
          <a:xfrm>
            <a:off x="1647954" y="3145532"/>
            <a:ext cx="475774" cy="531495"/>
          </a:xfrm>
          <a:prstGeom prst="rect">
            <a:avLst/>
          </a:prstGeom>
        </p:spPr>
      </p:pic>
      <p:pic>
        <p:nvPicPr>
          <p:cNvPr id="12" name="Kép 11" descr="188-P.gif"/>
          <p:cNvPicPr>
            <a:picLocks noChangeAspect="1"/>
          </p:cNvPicPr>
          <p:nvPr/>
        </p:nvPicPr>
        <p:blipFill>
          <a:blip r:embed="rId12" cstate="print">
            <a:lum contrast="20000"/>
          </a:blip>
          <a:stretch>
            <a:fillRect/>
          </a:stretch>
        </p:blipFill>
        <p:spPr>
          <a:xfrm>
            <a:off x="2699796" y="276632"/>
            <a:ext cx="588645" cy="708660"/>
          </a:xfrm>
          <a:prstGeom prst="rect">
            <a:avLst/>
          </a:prstGeom>
        </p:spPr>
      </p:pic>
      <p:pic>
        <p:nvPicPr>
          <p:cNvPr id="13" name="Kép 12" descr="188-E.gif"/>
          <p:cNvPicPr>
            <a:picLocks noChangeAspect="1"/>
          </p:cNvPicPr>
          <p:nvPr/>
        </p:nvPicPr>
        <p:blipFill>
          <a:blip r:embed="rId13" cstate="print">
            <a:lum contrast="20000"/>
          </a:blip>
          <a:stretch>
            <a:fillRect/>
          </a:stretch>
        </p:blipFill>
        <p:spPr>
          <a:xfrm>
            <a:off x="2699793" y="913284"/>
            <a:ext cx="500062" cy="826770"/>
          </a:xfrm>
          <a:prstGeom prst="rect">
            <a:avLst/>
          </a:prstGeom>
        </p:spPr>
      </p:pic>
      <p:pic>
        <p:nvPicPr>
          <p:cNvPr id="14" name="Kép 13" descr="188-R.gif"/>
          <p:cNvPicPr>
            <a:picLocks noChangeAspect="1"/>
          </p:cNvPicPr>
          <p:nvPr/>
        </p:nvPicPr>
        <p:blipFill>
          <a:blip r:embed="rId6" cstate="print">
            <a:lum contrast="20000"/>
          </a:blip>
          <a:stretch>
            <a:fillRect/>
          </a:stretch>
        </p:blipFill>
        <p:spPr>
          <a:xfrm>
            <a:off x="2699794" y="1572776"/>
            <a:ext cx="628650" cy="708660"/>
          </a:xfrm>
          <a:prstGeom prst="rect">
            <a:avLst/>
          </a:prstGeom>
        </p:spPr>
      </p:pic>
      <p:pic>
        <p:nvPicPr>
          <p:cNvPr id="15" name="Kép 14" descr="188-F.gif"/>
          <p:cNvPicPr>
            <a:picLocks noChangeAspect="1"/>
          </p:cNvPicPr>
          <p:nvPr/>
        </p:nvPicPr>
        <p:blipFill>
          <a:blip r:embed="rId14" cstate="print">
            <a:lum contrast="20000"/>
          </a:blip>
          <a:stretch>
            <a:fillRect/>
          </a:stretch>
        </p:blipFill>
        <p:spPr>
          <a:xfrm>
            <a:off x="2699792" y="2220848"/>
            <a:ext cx="462915" cy="708660"/>
          </a:xfrm>
          <a:prstGeom prst="rect">
            <a:avLst/>
          </a:prstGeom>
        </p:spPr>
      </p:pic>
      <p:pic>
        <p:nvPicPr>
          <p:cNvPr id="16" name="Kép 15" descr="188-U.gif"/>
          <p:cNvPicPr>
            <a:picLocks noChangeAspect="1"/>
          </p:cNvPicPr>
          <p:nvPr/>
        </p:nvPicPr>
        <p:blipFill>
          <a:blip r:embed="rId15" cstate="print">
            <a:lum contrast="20000"/>
          </a:blip>
          <a:stretch>
            <a:fillRect/>
          </a:stretch>
        </p:blipFill>
        <p:spPr>
          <a:xfrm>
            <a:off x="2699792" y="2868920"/>
            <a:ext cx="548640" cy="708660"/>
          </a:xfrm>
          <a:prstGeom prst="rect">
            <a:avLst/>
          </a:prstGeom>
        </p:spPr>
      </p:pic>
      <p:pic>
        <p:nvPicPr>
          <p:cNvPr id="17" name="Kép 16" descr="188-M.gif"/>
          <p:cNvPicPr>
            <a:picLocks noChangeAspect="1"/>
          </p:cNvPicPr>
          <p:nvPr/>
        </p:nvPicPr>
        <p:blipFill>
          <a:blip r:embed="rId16" cstate="print">
            <a:lum contrast="20000"/>
          </a:blip>
          <a:stretch>
            <a:fillRect/>
          </a:stretch>
        </p:blipFill>
        <p:spPr>
          <a:xfrm>
            <a:off x="2627784" y="3516992"/>
            <a:ext cx="702945" cy="708660"/>
          </a:xfrm>
          <a:prstGeom prst="rect">
            <a:avLst/>
          </a:prstGeom>
        </p:spPr>
      </p:pic>
      <p:pic>
        <p:nvPicPr>
          <p:cNvPr id="18" name="Kép 17" descr="188-E.gif"/>
          <p:cNvPicPr>
            <a:picLocks noChangeAspect="1"/>
          </p:cNvPicPr>
          <p:nvPr/>
        </p:nvPicPr>
        <p:blipFill>
          <a:blip r:embed="rId13" cstate="print">
            <a:lum contrast="20000"/>
          </a:blip>
          <a:stretch>
            <a:fillRect/>
          </a:stretch>
        </p:blipFill>
        <p:spPr>
          <a:xfrm>
            <a:off x="2699792" y="4118962"/>
            <a:ext cx="500062" cy="826770"/>
          </a:xfrm>
          <a:prstGeom prst="rect">
            <a:avLst/>
          </a:prstGeom>
        </p:spPr>
      </p:pic>
      <p:pic>
        <p:nvPicPr>
          <p:cNvPr id="19" name="Kép 18" descr="188-S.gif"/>
          <p:cNvPicPr>
            <a:picLocks noChangeAspect="1"/>
          </p:cNvPicPr>
          <p:nvPr/>
        </p:nvPicPr>
        <p:blipFill>
          <a:blip r:embed="rId8" cstate="print">
            <a:lum contrast="20000"/>
          </a:blip>
          <a:stretch>
            <a:fillRect/>
          </a:stretch>
        </p:blipFill>
        <p:spPr>
          <a:xfrm>
            <a:off x="2699792" y="4813136"/>
            <a:ext cx="497205" cy="708660"/>
          </a:xfrm>
          <a:prstGeom prst="rect">
            <a:avLst/>
          </a:prstGeom>
        </p:spPr>
      </p:pic>
    </p:spTree>
  </p:cSld>
  <p:clrMapOvr>
    <a:masterClrMapping/>
  </p:clrMapOvr>
  <p:transition spd="slow" advTm="6000">
    <p:randomBar dir="vert"/>
    <p:sndAc>
      <p:stSnd>
        <p:snd r:embed="rId2" name="Kenny G - Tango1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874375668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43175" y="1719263"/>
            <a:ext cx="4057650" cy="2276475"/>
          </a:xfrm>
          <a:prstGeom prst="rect">
            <a:avLst/>
          </a:prstGeom>
        </p:spPr>
      </p:pic>
      <p:pic>
        <p:nvPicPr>
          <p:cNvPr id="5" name="Kép 4" descr="www_tvn_hu_fb3f45b93059ea4f758e0f2c2acc9c4b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339753" y="1596623"/>
            <a:ext cx="4392488" cy="2485013"/>
          </a:xfrm>
          <a:prstGeom prst="rect">
            <a:avLst/>
          </a:prstGeom>
        </p:spPr>
      </p:pic>
      <p:sp>
        <p:nvSpPr>
          <p:cNvPr id="6" name="Téglalap 5"/>
          <p:cNvSpPr/>
          <p:nvPr/>
        </p:nvSpPr>
        <p:spPr>
          <a:xfrm>
            <a:off x="2483768" y="894120"/>
            <a:ext cx="4113626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r>
              <a:rPr lang="hu-HU" sz="2800" b="0" cap="none" spc="0" dirty="0" smtClean="0">
                <a:ln w="10160">
                  <a:noFill/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Monotype Corsiva" pitchFamily="66" charset="0"/>
              </a:rPr>
              <a:t>A woman should wear perfume</a:t>
            </a:r>
            <a:endParaRPr lang="hu-HU" sz="2800" b="0" cap="none" spc="0" dirty="0">
              <a:ln w="10160">
                <a:noFill/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7" name="Téglalap 6"/>
          <p:cNvSpPr/>
          <p:nvPr/>
        </p:nvSpPr>
        <p:spPr>
          <a:xfrm>
            <a:off x="2435846" y="4225652"/>
            <a:ext cx="4272323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r>
              <a:rPr lang="hu-HU" sz="2800" dirty="0" smtClean="0">
                <a:ln w="10160">
                  <a:noFill/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Monotype Corsiva" pitchFamily="66" charset="0"/>
              </a:rPr>
              <a:t>w</a:t>
            </a:r>
            <a:r>
              <a:rPr lang="hu-HU" sz="2800" b="0" cap="none" spc="0" dirty="0" smtClean="0">
                <a:ln w="10160">
                  <a:noFill/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Monotype Corsiva" pitchFamily="66" charset="0"/>
              </a:rPr>
              <a:t>herever she wants to be kissed.</a:t>
            </a:r>
            <a:endParaRPr lang="hu-HU" sz="2800" b="0" cap="none" spc="0" dirty="0">
              <a:ln w="10160">
                <a:noFill/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8" name="Téglalap 7"/>
          <p:cNvSpPr/>
          <p:nvPr/>
        </p:nvSpPr>
        <p:spPr>
          <a:xfrm>
            <a:off x="3868121" y="4761646"/>
            <a:ext cx="1407758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r>
              <a:rPr lang="hu-HU" sz="2000" b="0" cap="none" spc="0" dirty="0" smtClean="0">
                <a:ln w="10160">
                  <a:noFill/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Monotype Corsiva" pitchFamily="66" charset="0"/>
              </a:rPr>
              <a:t>(Coco Chanel)</a:t>
            </a:r>
            <a:endParaRPr lang="hu-HU" sz="2000" b="0" cap="none" spc="0" dirty="0">
              <a:ln w="10160">
                <a:noFill/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hance-chanel-fragranc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62000" y="0"/>
            <a:ext cx="7620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 descr="_Keira_Knightley_in_advertising_perfume_110893_1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hance-chanel-perfume-lg.jpg"/>
          <p:cNvPicPr>
            <a:picLocks noChangeAspect="1"/>
          </p:cNvPicPr>
          <p:nvPr/>
        </p:nvPicPr>
        <p:blipFill>
          <a:blip r:embed="rId2" cstate="print"/>
          <a:srcRect b="2953"/>
          <a:stretch>
            <a:fillRect/>
          </a:stretch>
        </p:blipFill>
        <p:spPr>
          <a:xfrm>
            <a:off x="646055" y="1"/>
            <a:ext cx="785189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855790_orig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00225" y="0"/>
            <a:ext cx="7343775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index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rcRect b="6496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633636315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90750" y="1585913"/>
            <a:ext cx="4762500" cy="2543175"/>
          </a:xfrm>
          <a:prstGeom prst="rect">
            <a:avLst/>
          </a:prstGeom>
        </p:spPr>
      </p:pic>
      <p:pic>
        <p:nvPicPr>
          <p:cNvPr id="5" name="Kép 4" descr="1c7f607db93b.png"/>
          <p:cNvPicPr>
            <a:picLocks noChangeAspect="1"/>
          </p:cNvPicPr>
          <p:nvPr/>
        </p:nvPicPr>
        <p:blipFill>
          <a:blip r:embed="rId3" cstate="print">
            <a:lum contrast="30000"/>
          </a:blip>
          <a:stretch>
            <a:fillRect/>
          </a:stretch>
        </p:blipFill>
        <p:spPr>
          <a:xfrm>
            <a:off x="1763688" y="1129307"/>
            <a:ext cx="5573419" cy="3456385"/>
          </a:xfrm>
          <a:prstGeom prst="rect">
            <a:avLst/>
          </a:prstGeom>
        </p:spPr>
      </p:pic>
      <p:sp>
        <p:nvSpPr>
          <p:cNvPr id="6" name="Téglalap 5"/>
          <p:cNvSpPr/>
          <p:nvPr/>
        </p:nvSpPr>
        <p:spPr>
          <a:xfrm>
            <a:off x="2972046" y="390064"/>
            <a:ext cx="3199915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r>
              <a:rPr lang="hu-HU" sz="2800" b="0" cap="none" spc="0" dirty="0" smtClean="0">
                <a:ln w="10160">
                  <a:noFill/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Monotype Corsiva" pitchFamily="66" charset="0"/>
              </a:rPr>
              <a:t>What do I wear in bed?</a:t>
            </a:r>
            <a:endParaRPr lang="hu-HU" sz="2800" b="0" cap="none" spc="0" dirty="0">
              <a:ln w="10160">
                <a:noFill/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7" name="Téglalap 6"/>
          <p:cNvSpPr/>
          <p:nvPr/>
        </p:nvSpPr>
        <p:spPr>
          <a:xfrm>
            <a:off x="2861443" y="4772099"/>
            <a:ext cx="3421128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r>
              <a:rPr lang="hu-HU" sz="2400" b="0" cap="none" spc="0" dirty="0" smtClean="0">
                <a:ln w="10160">
                  <a:noFill/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Monotype Corsiva" pitchFamily="66" charset="0"/>
              </a:rPr>
              <a:t>Why, Chanel No. 5, of course</a:t>
            </a:r>
            <a:r>
              <a:rPr lang="hu-HU" sz="2400" dirty="0" smtClean="0">
                <a:ln w="10160">
                  <a:noFill/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Monotype Corsiva" pitchFamily="66" charset="0"/>
              </a:rPr>
              <a:t>.</a:t>
            </a:r>
            <a:endParaRPr lang="hu-HU" sz="2400" b="0" cap="none" spc="0" dirty="0">
              <a:ln w="10160">
                <a:noFill/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TOP-SPRING-2016-FRAGRANT-TRENDS.jpg"/>
          <p:cNvPicPr>
            <a:picLocks noChangeAspect="1"/>
          </p:cNvPicPr>
          <p:nvPr/>
        </p:nvPicPr>
        <p:blipFill>
          <a:blip r:embed="rId2" cstate="print"/>
          <a:srcRect t="3988" b="9570"/>
          <a:stretch>
            <a:fillRect/>
          </a:stretch>
        </p:blipFill>
        <p:spPr>
          <a:xfrm>
            <a:off x="-1" y="0"/>
            <a:ext cx="9144001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1256129_orig.jpg"/>
          <p:cNvPicPr>
            <a:picLocks noChangeAspect="1"/>
          </p:cNvPicPr>
          <p:nvPr/>
        </p:nvPicPr>
        <p:blipFill>
          <a:blip r:embed="rId2" cstate="print"/>
          <a:srcRect t="3942" b="3942"/>
          <a:stretch>
            <a:fillRect/>
          </a:stretch>
        </p:blipFill>
        <p:spPr>
          <a:xfrm>
            <a:off x="-1" y="0"/>
            <a:ext cx="9144001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3023235_orig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t="4926" b="3582"/>
          <a:stretch>
            <a:fillRect/>
          </a:stretch>
        </p:blipFill>
        <p:spPr>
          <a:xfrm>
            <a:off x="0" y="0"/>
            <a:ext cx="9144001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912515_orig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7029" y="0"/>
            <a:ext cx="8816971" cy="5715000"/>
          </a:xfrm>
          <a:prstGeom prst="rect">
            <a:avLst/>
          </a:prstGeom>
        </p:spPr>
      </p:pic>
      <p:sp>
        <p:nvSpPr>
          <p:cNvPr id="3" name="Téglalap 2"/>
          <p:cNvSpPr/>
          <p:nvPr/>
        </p:nvSpPr>
        <p:spPr>
          <a:xfrm>
            <a:off x="8100392" y="5377780"/>
            <a:ext cx="914400" cy="1943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 dirty="0"/>
          </a:p>
        </p:txBody>
      </p:sp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017-08-03_08h32_55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l="364"/>
          <a:stretch>
            <a:fillRect/>
          </a:stretch>
        </p:blipFill>
        <p:spPr>
          <a:xfrm>
            <a:off x="0" y="0"/>
            <a:ext cx="9144000" cy="5714999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3475469_orig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t="5199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6194707_orig.jpg"/>
          <p:cNvPicPr>
            <a:picLocks noChangeAspect="1"/>
          </p:cNvPicPr>
          <p:nvPr/>
        </p:nvPicPr>
        <p:blipFill>
          <a:blip r:embed="rId2" cstate="print"/>
          <a:srcRect b="3011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ropped-1280-800-641457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6731143_orig.jpg"/>
          <p:cNvPicPr>
            <a:picLocks noChangeAspect="1"/>
          </p:cNvPicPr>
          <p:nvPr/>
        </p:nvPicPr>
        <p:blipFill>
          <a:blip r:embed="rId2" cstate="print"/>
          <a:srcRect t="791" r="1031" b="3953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6746056_orig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b="3318"/>
          <a:stretch>
            <a:fillRect/>
          </a:stretch>
        </p:blipFill>
        <p:spPr>
          <a:xfrm>
            <a:off x="0" y="1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ropped-1280-800-641459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1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9511166_orig.jpeg"/>
          <p:cNvPicPr>
            <a:picLocks noChangeAspect="1"/>
          </p:cNvPicPr>
          <p:nvPr/>
        </p:nvPicPr>
        <p:blipFill>
          <a:blip r:embed="rId2" cstate="print"/>
          <a:srcRect t="5076" r="258" b="781"/>
          <a:stretch>
            <a:fillRect/>
          </a:stretch>
        </p:blipFill>
        <p:spPr>
          <a:xfrm>
            <a:off x="0" y="0"/>
            <a:ext cx="9166712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9627562_orig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84909" y="0"/>
            <a:ext cx="8659091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9643158_orig.jpg"/>
          <p:cNvPicPr>
            <a:picLocks noChangeAspect="1"/>
          </p:cNvPicPr>
          <p:nvPr/>
        </p:nvPicPr>
        <p:blipFill>
          <a:blip r:embed="rId2" cstate="print"/>
          <a:srcRect t="7591" b="4048"/>
          <a:stretch>
            <a:fillRect/>
          </a:stretch>
        </p:blipFill>
        <p:spPr>
          <a:xfrm>
            <a:off x="-1" y="0"/>
            <a:ext cx="9144001" cy="5714999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evushka-dukhi-parfium-flakon-aroma-perfume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adriana-lima-testing-perfume.jpg"/>
          <p:cNvPicPr>
            <a:picLocks noChangeAspect="1"/>
          </p:cNvPicPr>
          <p:nvPr/>
        </p:nvPicPr>
        <p:blipFill>
          <a:blip r:embed="rId2" cstate="print"/>
          <a:srcRect l="5536" r="4306"/>
          <a:stretch>
            <a:fillRect/>
          </a:stretch>
        </p:blipFill>
        <p:spPr>
          <a:xfrm>
            <a:off x="0" y="1"/>
            <a:ext cx="9143999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alyssa-miller-5.jpg"/>
          <p:cNvPicPr>
            <a:picLocks noChangeAspect="1"/>
          </p:cNvPicPr>
          <p:nvPr/>
        </p:nvPicPr>
        <p:blipFill>
          <a:blip r:embed="rId2" cstate="print"/>
          <a:srcRect l="236" t="10052" b="1340"/>
          <a:stretch>
            <a:fillRect/>
          </a:stretch>
        </p:blipFill>
        <p:spPr>
          <a:xfrm>
            <a:off x="0" y="1"/>
            <a:ext cx="9144000" cy="5714999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ropped-1280-800-641466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angela-lindvall-ad-puredkny1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t="13729" r="572" b="5566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Brands___Euphoria_Perfume_047602_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4999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rands_Perfumes_from_Roberto_Cavalli_092703_1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wallhaven-219533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olce-and-gabbana-light-blue-light-blue-by-dolce-gabbana-a-perfume-fashion-style.jpg"/>
          <p:cNvPicPr>
            <a:picLocks noChangeAspect="1"/>
          </p:cNvPicPr>
          <p:nvPr/>
        </p:nvPicPr>
        <p:blipFill>
          <a:blip r:embed="rId2" cstate="print"/>
          <a:srcRect l="2461" r="8366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OLCE_dolce-and-gabbana-kate-king2.jpg"/>
          <p:cNvPicPr>
            <a:picLocks noChangeAspect="1"/>
          </p:cNvPicPr>
          <p:nvPr/>
        </p:nvPicPr>
        <p:blipFill>
          <a:blip r:embed="rId2" cstate="print"/>
          <a:srcRect t="3420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ukhi-parfium-flakon-ruki-koltso-manikiur-perfume-hand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hypnotic_poison_eau_sensuelle_dior_monica_bellucci_girl_flowers_perfumes_floral_fragrance_42611_1280x800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ghost girl perfume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b="13169"/>
          <a:stretch>
            <a:fillRect/>
          </a:stretch>
        </p:blipFill>
        <p:spPr>
          <a:xfrm>
            <a:off x="1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Fragrances_for_Women.jpg"/>
          <p:cNvPicPr>
            <a:picLocks noChangeAspect="1"/>
          </p:cNvPicPr>
          <p:nvPr/>
        </p:nvPicPr>
        <p:blipFill>
          <a:blip r:embed="rId2" cstate="print"/>
          <a:srcRect l="2598" r="7323"/>
          <a:stretch>
            <a:fillRect/>
          </a:stretch>
        </p:blipFill>
        <p:spPr>
          <a:xfrm>
            <a:off x="0" y="-1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echo-davidoff.jpg"/>
          <p:cNvPicPr>
            <a:picLocks noChangeAspect="1"/>
          </p:cNvPicPr>
          <p:nvPr/>
        </p:nvPicPr>
        <p:blipFill>
          <a:blip r:embed="rId2" cstate="print"/>
          <a:srcRect b="16609"/>
          <a:stretch>
            <a:fillRect/>
          </a:stretch>
        </p:blipFill>
        <p:spPr>
          <a:xfrm>
            <a:off x="0" y="-1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gallery-1433966600-modern-muse-le-rouge-double-page-ad-shot-final.jpg"/>
          <p:cNvPicPr>
            <a:picLocks noChangeAspect="1"/>
          </p:cNvPicPr>
          <p:nvPr/>
        </p:nvPicPr>
        <p:blipFill>
          <a:blip r:embed="rId2" cstate="print"/>
          <a:srcRect r="2436" b="10426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entity-pick-the-perfect-perfume-1320x720.jpg"/>
          <p:cNvPicPr>
            <a:picLocks noChangeAspect="1"/>
          </p:cNvPicPr>
          <p:nvPr/>
        </p:nvPicPr>
        <p:blipFill>
          <a:blip r:embed="rId2" cstate="print"/>
          <a:srcRect l="12885"/>
          <a:stretch>
            <a:fillRect/>
          </a:stretch>
        </p:blipFill>
        <p:spPr>
          <a:xfrm>
            <a:off x="0" y="0"/>
            <a:ext cx="9144001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original-black-opium-edie-campbell-jpg-73068f6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5715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themysteriousgirl.ro-larisacostea-2471-20160305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t="5188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oriflame_brand_advertising_girl_perfumes_toilet_water_femininity_24754_1280x8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erfume-clothing-model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gigi-hadid-lax-flight-out-girl-fragrance-pics-37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l="967" t="5146" r="967" b="12866"/>
          <a:stretch>
            <a:fillRect/>
          </a:stretch>
        </p:blipFill>
        <p:spPr>
          <a:xfrm>
            <a:off x="-1" y="0"/>
            <a:ext cx="9144001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model-woman-perfume.jpg"/>
          <p:cNvPicPr>
            <a:picLocks noChangeAspect="1"/>
          </p:cNvPicPr>
          <p:nvPr/>
        </p:nvPicPr>
        <p:blipFill>
          <a:blip r:embed="rId2" cstate="print"/>
          <a:srcRect r="10039"/>
          <a:stretch>
            <a:fillRect/>
          </a:stretch>
        </p:blipFill>
        <p:spPr>
          <a:xfrm>
            <a:off x="-2" y="0"/>
            <a:ext cx="9144001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GirlSmellingPerfume_zps5db3fe29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rcRect t="6142"/>
          <a:stretch>
            <a:fillRect/>
          </a:stretch>
        </p:blipFill>
        <p:spPr>
          <a:xfrm>
            <a:off x="0" y="-1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girldeprovencelaunch2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l="5906" r="4134"/>
          <a:stretch>
            <a:fillRect/>
          </a:stretch>
        </p:blipFill>
        <p:spPr>
          <a:xfrm>
            <a:off x="0" y="-1"/>
            <a:ext cx="9143999" cy="5715001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kirsten-dunst-wallpapers-22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b="11485"/>
          <a:stretch>
            <a:fillRect/>
          </a:stretch>
        </p:blipFill>
        <p:spPr>
          <a:xfrm>
            <a:off x="0" y="1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very_valentino_by_valentino_girl_fire_perfume_42534_1280x102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00125" y="0"/>
            <a:ext cx="714375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Girl-with-perfume1920-1024x102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429000" y="0"/>
            <a:ext cx="5715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gucci_guilty_guy_girl_touch_perfume_44684_1280x800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guccibamboo3.jpg"/>
          <p:cNvPicPr>
            <a:picLocks noChangeAspect="1"/>
          </p:cNvPicPr>
          <p:nvPr/>
        </p:nvPicPr>
        <p:blipFill>
          <a:blip r:embed="rId2" cstate="print"/>
          <a:srcRect b="6238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IMG_6195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t="6196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erfume-as-accessory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25913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eewantshop-dior-poisongirl-perfume-blogger-7.jpg"/>
          <p:cNvPicPr>
            <a:picLocks noChangeAspect="1"/>
          </p:cNvPicPr>
          <p:nvPr/>
        </p:nvPicPr>
        <p:blipFill>
          <a:blip r:embed="rId2" cstate="print"/>
          <a:srcRect t="5067" b="4344"/>
          <a:stretch>
            <a:fillRect/>
          </a:stretch>
        </p:blipFill>
        <p:spPr>
          <a:xfrm>
            <a:off x="0" y="1"/>
            <a:ext cx="9144000" cy="5714999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KISS_DT_1920x1240_b.jpg"/>
          <p:cNvPicPr>
            <a:picLocks noChangeAspect="1"/>
          </p:cNvPicPr>
          <p:nvPr/>
        </p:nvPicPr>
        <p:blipFill>
          <a:blip r:embed="rId2" cstate="print"/>
          <a:srcRect b="6150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perfumes-duhi-flakony-brand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icture-3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285750" y="0"/>
            <a:ext cx="85725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 descr="MIU_MIU_BTS_11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t="12893" b="3684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miu-miu_first_fragrance_stacy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t="1888" b="4406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pring-Perfect-Perfumes5.jpg"/>
          <p:cNvPicPr>
            <a:picLocks noChangeAspect="1"/>
          </p:cNvPicPr>
          <p:nvPr/>
        </p:nvPicPr>
        <p:blipFill>
          <a:blip r:embed="rId2" cstate="print"/>
          <a:srcRect r="3912"/>
          <a:stretch>
            <a:fillRect/>
          </a:stretch>
        </p:blipFill>
        <p:spPr>
          <a:xfrm>
            <a:off x="1" y="0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o-RIHANNA-PERFUME-facebook.jpg"/>
          <p:cNvPicPr>
            <a:picLocks noChangeAspect="1"/>
          </p:cNvPicPr>
          <p:nvPr/>
        </p:nvPicPr>
        <p:blipFill>
          <a:blip r:embed="rId2" cstate="print"/>
          <a:srcRect l="19984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exy-Adriana-Lima-holding-a-Victoria-Secrets-perfume_1280x800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325837882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90750" y="1566863"/>
            <a:ext cx="4762500" cy="2581275"/>
          </a:xfrm>
          <a:prstGeom prst="rect">
            <a:avLst/>
          </a:prstGeom>
        </p:spPr>
      </p:pic>
      <p:pic>
        <p:nvPicPr>
          <p:cNvPr id="8" name="Kép 7" descr="1255551109_81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5400000">
            <a:off x="3023828" y="108756"/>
            <a:ext cx="3096344" cy="5497488"/>
          </a:xfrm>
          <a:prstGeom prst="rect">
            <a:avLst/>
          </a:prstGeom>
        </p:spPr>
      </p:pic>
      <p:pic>
        <p:nvPicPr>
          <p:cNvPr id="9" name="Kép 8" descr="alairas1.gif"/>
          <p:cNvPicPr>
            <a:picLocks noChangeAspect="1"/>
          </p:cNvPicPr>
          <p:nvPr/>
        </p:nvPicPr>
        <p:blipFill>
          <a:blip r:embed="rId4" cstate="print">
            <a:lum contrast="20000"/>
          </a:blip>
          <a:stretch>
            <a:fillRect/>
          </a:stretch>
        </p:blipFill>
        <p:spPr>
          <a:xfrm>
            <a:off x="3967167" y="418554"/>
            <a:ext cx="1028224" cy="566738"/>
          </a:xfrm>
          <a:prstGeom prst="rect">
            <a:avLst/>
          </a:prstGeom>
        </p:spPr>
      </p:pic>
      <p:sp>
        <p:nvSpPr>
          <p:cNvPr id="10" name="Téglalap 9"/>
          <p:cNvSpPr/>
          <p:nvPr/>
        </p:nvSpPr>
        <p:spPr>
          <a:xfrm>
            <a:off x="0" y="5438001"/>
            <a:ext cx="2108269" cy="2769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1200" b="0" cap="none" spc="0" dirty="0" smtClean="0">
                <a:ln w="10160">
                  <a:noFill/>
                  <a:prstDash val="solid"/>
                </a:ln>
                <a:solidFill>
                  <a:schemeClr val="bg1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Monotype Corsiva" pitchFamily="66" charset="0"/>
              </a:rPr>
              <a:t>http://judy-ladiesfirst.blogspot.com</a:t>
            </a:r>
            <a:endParaRPr lang="hu-HU" sz="1200" b="0" cap="none" spc="0" dirty="0">
              <a:ln w="10160">
                <a:noFill/>
                <a:prstDash val="solid"/>
              </a:ln>
              <a:solidFill>
                <a:schemeClr val="bg1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11" name="Téglalap 10"/>
          <p:cNvSpPr/>
          <p:nvPr/>
        </p:nvSpPr>
        <p:spPr>
          <a:xfrm>
            <a:off x="7236105" y="5438001"/>
            <a:ext cx="1907895" cy="2769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1200" b="0" cap="none" spc="0" dirty="0" smtClean="0">
                <a:ln w="10160">
                  <a:noFill/>
                  <a:prstDash val="solid"/>
                </a:ln>
                <a:solidFill>
                  <a:schemeClr val="bg1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Monotype Corsiva" pitchFamily="66" charset="0"/>
              </a:rPr>
              <a:t>http://www.ppsparadicsom.net</a:t>
            </a:r>
            <a:endParaRPr lang="hu-HU" sz="1200" b="0" cap="none" spc="0" dirty="0">
              <a:ln w="10160">
                <a:noFill/>
                <a:prstDash val="solid"/>
              </a:ln>
              <a:solidFill>
                <a:schemeClr val="bg1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10000">
    <p:randomBar dir="vert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207</TotalTime>
  <Words>39</Words>
  <Application>Microsoft Office PowerPoint</Application>
  <PresentationFormat>Diavetítés a képernyőre (16:10 oldalarány)</PresentationFormat>
  <Paragraphs>7</Paragraphs>
  <Slides>64</Slides>
  <Notes>0</Notes>
  <HiddenSlides>0</HiddenSlides>
  <MMClips>0</MMClips>
  <ScaleCrop>false</ScaleCrop>
  <HeadingPairs>
    <vt:vector size="4" baseType="variant">
      <vt:variant>
        <vt:lpstr>Téma</vt:lpstr>
      </vt:variant>
      <vt:variant>
        <vt:i4>1</vt:i4>
      </vt:variant>
      <vt:variant>
        <vt:lpstr>Diacímek</vt:lpstr>
      </vt:variant>
      <vt:variant>
        <vt:i4>64</vt:i4>
      </vt:variant>
    </vt:vector>
  </HeadingPairs>
  <TitlesOfParts>
    <vt:vector size="65" baseType="lpstr">
      <vt:lpstr>Office-téma</vt:lpstr>
      <vt:lpstr>1. dia</vt:lpstr>
      <vt:lpstr>2. dia</vt:lpstr>
      <vt:lpstr>3. dia</vt:lpstr>
      <vt:lpstr>4. dia</vt:lpstr>
      <vt:lpstr>5. dia</vt:lpstr>
      <vt:lpstr>6. dia</vt:lpstr>
      <vt:lpstr>7. dia</vt:lpstr>
      <vt:lpstr>8. dia</vt:lpstr>
      <vt:lpstr>9. dia</vt:lpstr>
      <vt:lpstr>10. dia</vt:lpstr>
      <vt:lpstr>11. dia</vt:lpstr>
      <vt:lpstr>12. dia</vt:lpstr>
      <vt:lpstr>13. dia</vt:lpstr>
      <vt:lpstr>14. dia</vt:lpstr>
      <vt:lpstr>15. dia</vt:lpstr>
      <vt:lpstr>16. dia</vt:lpstr>
      <vt:lpstr>17. dia</vt:lpstr>
      <vt:lpstr>18. dia</vt:lpstr>
      <vt:lpstr>19. dia</vt:lpstr>
      <vt:lpstr>20. dia</vt:lpstr>
      <vt:lpstr>21. dia</vt:lpstr>
      <vt:lpstr>22. dia</vt:lpstr>
      <vt:lpstr>23. dia</vt:lpstr>
      <vt:lpstr>24. dia</vt:lpstr>
      <vt:lpstr>25. dia</vt:lpstr>
      <vt:lpstr>26. dia</vt:lpstr>
      <vt:lpstr>27. dia</vt:lpstr>
      <vt:lpstr>28. dia</vt:lpstr>
      <vt:lpstr>29. dia</vt:lpstr>
      <vt:lpstr>30. dia</vt:lpstr>
      <vt:lpstr>31. dia</vt:lpstr>
      <vt:lpstr>32. dia</vt:lpstr>
      <vt:lpstr>33. dia</vt:lpstr>
      <vt:lpstr>34. dia</vt:lpstr>
      <vt:lpstr>35. dia</vt:lpstr>
      <vt:lpstr>36. dia</vt:lpstr>
      <vt:lpstr>37. dia</vt:lpstr>
      <vt:lpstr>38. dia</vt:lpstr>
      <vt:lpstr>39. dia</vt:lpstr>
      <vt:lpstr>40. dia</vt:lpstr>
      <vt:lpstr>41. dia</vt:lpstr>
      <vt:lpstr>42. dia</vt:lpstr>
      <vt:lpstr>43. dia</vt:lpstr>
      <vt:lpstr>44. dia</vt:lpstr>
      <vt:lpstr>45. dia</vt:lpstr>
      <vt:lpstr>46. dia</vt:lpstr>
      <vt:lpstr>47. dia</vt:lpstr>
      <vt:lpstr>48. dia</vt:lpstr>
      <vt:lpstr>49. dia</vt:lpstr>
      <vt:lpstr>50. dia</vt:lpstr>
      <vt:lpstr>51. dia</vt:lpstr>
      <vt:lpstr>52. dia</vt:lpstr>
      <vt:lpstr>53. dia</vt:lpstr>
      <vt:lpstr>54. dia</vt:lpstr>
      <vt:lpstr>55. dia</vt:lpstr>
      <vt:lpstr>56. dia</vt:lpstr>
      <vt:lpstr>57. dia</vt:lpstr>
      <vt:lpstr>58. dia</vt:lpstr>
      <vt:lpstr>59. dia</vt:lpstr>
      <vt:lpstr>60. dia</vt:lpstr>
      <vt:lpstr>61. dia</vt:lpstr>
      <vt:lpstr>62. dia</vt:lpstr>
      <vt:lpstr>63. dia</vt:lpstr>
      <vt:lpstr>64. dia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dia</dc:title>
  <dc:creator>Judith</dc:creator>
  <cp:lastModifiedBy>Judith</cp:lastModifiedBy>
  <cp:revision>25</cp:revision>
  <dcterms:created xsi:type="dcterms:W3CDTF">2017-08-03T08:11:47Z</dcterms:created>
  <dcterms:modified xsi:type="dcterms:W3CDTF">2017-08-06T05:16:11Z</dcterms:modified>
</cp:coreProperties>
</file>