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936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7827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12316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158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9432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28289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995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87697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724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8046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1260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15527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8C032-EDFA-4DC1-87EA-560150CBEF3A}" type="datetimeFigureOut">
              <a:rPr lang="nl-NL" smtClean="0"/>
              <a:t>6-1-2017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02802-95BD-4EA8-9965-91D2A3D726A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3579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675" y="-58263"/>
            <a:ext cx="12325349" cy="6916263"/>
          </a:xfrm>
        </p:spPr>
      </p:pic>
      <p:sp>
        <p:nvSpPr>
          <p:cNvPr id="5" name="Rechthoek 4"/>
          <p:cNvSpPr/>
          <p:nvPr/>
        </p:nvSpPr>
        <p:spPr>
          <a:xfrm rot="21206917">
            <a:off x="142263" y="4058077"/>
            <a:ext cx="30492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0" i="1" cap="none" spc="0" dirty="0" smtClean="0">
                <a:ln w="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Made </a:t>
            </a:r>
            <a:r>
              <a:rPr lang="nl-NL" sz="2400" b="0" i="1" cap="none" spc="0" dirty="0" err="1" smtClean="0">
                <a:ln w="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by</a:t>
            </a:r>
            <a:r>
              <a:rPr lang="nl-NL" sz="2400" b="0" i="1" cap="none" spc="0" dirty="0" smtClean="0">
                <a:ln w="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nl-NL" sz="2400" b="0" i="1" cap="none" spc="0" dirty="0" err="1" smtClean="0">
                <a:ln w="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Handwriting" panose="03010101010101010101" pitchFamily="66" charset="0"/>
              </a:rPr>
              <a:t>Snoekie</a:t>
            </a:r>
            <a:endParaRPr lang="nl-NL" sz="2400" b="0" i="1" cap="none" spc="0" dirty="0">
              <a:ln w="0"/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393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2063"/>
            <a:ext cx="12192000" cy="8120063"/>
          </a:xfrm>
        </p:spPr>
      </p:pic>
    </p:spTree>
    <p:extLst>
      <p:ext uri="{BB962C8B-B14F-4D97-AF65-F5344CB8AC3E}">
        <p14:creationId xmlns:p14="http://schemas.microsoft.com/office/powerpoint/2010/main" val="27522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46" y="-10319"/>
            <a:ext cx="10302479" cy="6868319"/>
          </a:xfrm>
        </p:spPr>
      </p:pic>
    </p:spTree>
    <p:extLst>
      <p:ext uri="{BB962C8B-B14F-4D97-AF65-F5344CB8AC3E}">
        <p14:creationId xmlns:p14="http://schemas.microsoft.com/office/powerpoint/2010/main" val="221035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75" y="-34141"/>
            <a:ext cx="11399500" cy="6892141"/>
          </a:xfrm>
        </p:spPr>
      </p:pic>
    </p:spTree>
    <p:extLst>
      <p:ext uri="{BB962C8B-B14F-4D97-AF65-F5344CB8AC3E}">
        <p14:creationId xmlns:p14="http://schemas.microsoft.com/office/powerpoint/2010/main" val="341446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157" y="-68263"/>
            <a:ext cx="9235017" cy="6926263"/>
          </a:xfrm>
        </p:spPr>
      </p:pic>
    </p:spTree>
    <p:extLst>
      <p:ext uri="{BB962C8B-B14F-4D97-AF65-F5344CB8AC3E}">
        <p14:creationId xmlns:p14="http://schemas.microsoft.com/office/powerpoint/2010/main" val="287406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733" y="-18257"/>
            <a:ext cx="9168342" cy="6876257"/>
          </a:xfrm>
        </p:spPr>
      </p:pic>
    </p:spTree>
    <p:extLst>
      <p:ext uri="{BB962C8B-B14F-4D97-AF65-F5344CB8AC3E}">
        <p14:creationId xmlns:p14="http://schemas.microsoft.com/office/powerpoint/2010/main" val="40603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-55438"/>
            <a:ext cx="10410825" cy="6913438"/>
          </a:xfrm>
        </p:spPr>
      </p:pic>
    </p:spTree>
    <p:extLst>
      <p:ext uri="{BB962C8B-B14F-4D97-AF65-F5344CB8AC3E}">
        <p14:creationId xmlns:p14="http://schemas.microsoft.com/office/powerpoint/2010/main" val="122209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294"/>
            <a:ext cx="12306300" cy="6922294"/>
          </a:xfrm>
        </p:spPr>
      </p:pic>
    </p:spTree>
    <p:extLst>
      <p:ext uri="{BB962C8B-B14F-4D97-AF65-F5344CB8AC3E}">
        <p14:creationId xmlns:p14="http://schemas.microsoft.com/office/powerpoint/2010/main" val="347140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674" y="-45435"/>
            <a:ext cx="12258674" cy="6903436"/>
          </a:xfrm>
        </p:spPr>
      </p:pic>
    </p:spTree>
    <p:extLst>
      <p:ext uri="{BB962C8B-B14F-4D97-AF65-F5344CB8AC3E}">
        <p14:creationId xmlns:p14="http://schemas.microsoft.com/office/powerpoint/2010/main" val="62790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31" y="-356419"/>
            <a:ext cx="10828394" cy="7214419"/>
          </a:xfrm>
        </p:spPr>
      </p:pic>
    </p:spTree>
    <p:extLst>
      <p:ext uri="{BB962C8B-B14F-4D97-AF65-F5344CB8AC3E}">
        <p14:creationId xmlns:p14="http://schemas.microsoft.com/office/powerpoint/2010/main" val="369612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4064"/>
            <a:ext cx="12192000" cy="8132064"/>
          </a:xfrm>
        </p:spPr>
      </p:pic>
    </p:spTree>
    <p:extLst>
      <p:ext uri="{BB962C8B-B14F-4D97-AF65-F5344CB8AC3E}">
        <p14:creationId xmlns:p14="http://schemas.microsoft.com/office/powerpoint/2010/main" val="3917179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5824"/>
            <a:ext cx="13620750" cy="6973824"/>
          </a:xfrm>
        </p:spPr>
      </p:pic>
    </p:spTree>
    <p:extLst>
      <p:ext uri="{BB962C8B-B14F-4D97-AF65-F5344CB8AC3E}">
        <p14:creationId xmlns:p14="http://schemas.microsoft.com/office/powerpoint/2010/main" val="43482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77" y="-419269"/>
            <a:ext cx="10910448" cy="7277269"/>
          </a:xfrm>
        </p:spPr>
      </p:pic>
    </p:spTree>
    <p:extLst>
      <p:ext uri="{BB962C8B-B14F-4D97-AF65-F5344CB8AC3E}">
        <p14:creationId xmlns:p14="http://schemas.microsoft.com/office/powerpoint/2010/main" val="100623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535"/>
            <a:ext cx="12192000" cy="5587534"/>
          </a:xfrm>
        </p:spPr>
      </p:pic>
    </p:spTree>
    <p:extLst>
      <p:ext uri="{BB962C8B-B14F-4D97-AF65-F5344CB8AC3E}">
        <p14:creationId xmlns:p14="http://schemas.microsoft.com/office/powerpoint/2010/main" val="277590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32" y="-312156"/>
            <a:ext cx="11158167" cy="7170156"/>
          </a:xfrm>
        </p:spPr>
      </p:pic>
    </p:spTree>
    <p:extLst>
      <p:ext uri="{BB962C8B-B14F-4D97-AF65-F5344CB8AC3E}">
        <p14:creationId xmlns:p14="http://schemas.microsoft.com/office/powerpoint/2010/main" val="116634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885825"/>
            <a:ext cx="10325100" cy="7743825"/>
          </a:xfrm>
        </p:spPr>
      </p:pic>
    </p:spTree>
    <p:extLst>
      <p:ext uri="{BB962C8B-B14F-4D97-AF65-F5344CB8AC3E}">
        <p14:creationId xmlns:p14="http://schemas.microsoft.com/office/powerpoint/2010/main" val="223188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80" y="-32545"/>
            <a:ext cx="11024870" cy="6890545"/>
          </a:xfrm>
        </p:spPr>
      </p:pic>
    </p:spTree>
    <p:extLst>
      <p:ext uri="{BB962C8B-B14F-4D97-AF65-F5344CB8AC3E}">
        <p14:creationId xmlns:p14="http://schemas.microsoft.com/office/powerpoint/2010/main" val="251393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9652"/>
            <a:ext cx="12315825" cy="6927652"/>
          </a:xfrm>
        </p:spPr>
      </p:pic>
    </p:spTree>
    <p:extLst>
      <p:ext uri="{BB962C8B-B14F-4D97-AF65-F5344CB8AC3E}">
        <p14:creationId xmlns:p14="http://schemas.microsoft.com/office/powerpoint/2010/main" val="197126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14" y="-198927"/>
            <a:ext cx="10528935" cy="7056927"/>
          </a:xfrm>
        </p:spPr>
      </p:pic>
    </p:spTree>
    <p:extLst>
      <p:ext uri="{BB962C8B-B14F-4D97-AF65-F5344CB8AC3E}">
        <p14:creationId xmlns:p14="http://schemas.microsoft.com/office/powerpoint/2010/main" val="362526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95400"/>
            <a:ext cx="12217389" cy="4415713"/>
          </a:xfrm>
        </p:spPr>
      </p:pic>
    </p:spTree>
    <p:extLst>
      <p:ext uri="{BB962C8B-B14F-4D97-AF65-F5344CB8AC3E}">
        <p14:creationId xmlns:p14="http://schemas.microsoft.com/office/powerpoint/2010/main" val="162982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716000" cy="6858000"/>
          </a:xfrm>
        </p:spPr>
      </p:pic>
    </p:spTree>
    <p:extLst>
      <p:ext uri="{BB962C8B-B14F-4D97-AF65-F5344CB8AC3E}">
        <p14:creationId xmlns:p14="http://schemas.microsoft.com/office/powerpoint/2010/main" val="106161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00"/>
            <a:ext cx="12192000" cy="8128000"/>
          </a:xfrm>
        </p:spPr>
      </p:pic>
    </p:spTree>
    <p:extLst>
      <p:ext uri="{BB962C8B-B14F-4D97-AF65-F5344CB8AC3E}">
        <p14:creationId xmlns:p14="http://schemas.microsoft.com/office/powerpoint/2010/main" val="97316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2700"/>
            <a:ext cx="10306050" cy="6870700"/>
          </a:xfrm>
        </p:spPr>
      </p:pic>
    </p:spTree>
    <p:extLst>
      <p:ext uri="{BB962C8B-B14F-4D97-AF65-F5344CB8AC3E}">
        <p14:creationId xmlns:p14="http://schemas.microsoft.com/office/powerpoint/2010/main" val="391072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203200"/>
            <a:ext cx="10591800" cy="7061200"/>
          </a:xfrm>
        </p:spPr>
      </p:pic>
    </p:spTree>
    <p:extLst>
      <p:ext uri="{BB962C8B-B14F-4D97-AF65-F5344CB8AC3E}">
        <p14:creationId xmlns:p14="http://schemas.microsoft.com/office/powerpoint/2010/main" val="55298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-520700"/>
            <a:ext cx="11068050" cy="7378700"/>
          </a:xfrm>
        </p:spPr>
      </p:pic>
    </p:spTree>
    <p:extLst>
      <p:ext uri="{BB962C8B-B14F-4D97-AF65-F5344CB8AC3E}">
        <p14:creationId xmlns:p14="http://schemas.microsoft.com/office/powerpoint/2010/main" val="224376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763" y="-515598"/>
            <a:ext cx="10323037" cy="7373598"/>
          </a:xfrm>
        </p:spPr>
      </p:pic>
    </p:spTree>
    <p:extLst>
      <p:ext uri="{BB962C8B-B14F-4D97-AF65-F5344CB8AC3E}">
        <p14:creationId xmlns:p14="http://schemas.microsoft.com/office/powerpoint/2010/main" val="229584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294"/>
            <a:ext cx="12306300" cy="6922294"/>
          </a:xfrm>
        </p:spPr>
      </p:pic>
    </p:spTree>
    <p:extLst>
      <p:ext uri="{BB962C8B-B14F-4D97-AF65-F5344CB8AC3E}">
        <p14:creationId xmlns:p14="http://schemas.microsoft.com/office/powerpoint/2010/main" val="356667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8000"/>
          </a:xfrm>
        </p:spPr>
      </p:pic>
    </p:spTree>
    <p:extLst>
      <p:ext uri="{BB962C8B-B14F-4D97-AF65-F5344CB8AC3E}">
        <p14:creationId xmlns:p14="http://schemas.microsoft.com/office/powerpoint/2010/main" val="176546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9999"/>
            <a:ext cx="12191999" cy="8127999"/>
          </a:xfrm>
        </p:spPr>
      </p:pic>
    </p:spTree>
    <p:extLst>
      <p:ext uri="{BB962C8B-B14F-4D97-AF65-F5344CB8AC3E}">
        <p14:creationId xmlns:p14="http://schemas.microsoft.com/office/powerpoint/2010/main" val="262142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" name="Tijdelijke aanduiding voor inhoud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69999"/>
            <a:ext cx="12191999" cy="8127999"/>
          </a:xfrm>
        </p:spPr>
      </p:pic>
    </p:spTree>
    <p:extLst>
      <p:ext uri="{BB962C8B-B14F-4D97-AF65-F5344CB8AC3E}">
        <p14:creationId xmlns:p14="http://schemas.microsoft.com/office/powerpoint/2010/main" val="153092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" name="Tijdelijke aanduiding voor inhoud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8000"/>
          </a:xfrm>
        </p:spPr>
      </p:pic>
    </p:spTree>
    <p:extLst>
      <p:ext uri="{BB962C8B-B14F-4D97-AF65-F5344CB8AC3E}">
        <p14:creationId xmlns:p14="http://schemas.microsoft.com/office/powerpoint/2010/main" val="18328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</Words>
  <Application>Microsoft Office PowerPoint</Application>
  <PresentationFormat>Breedbeeld</PresentationFormat>
  <Paragraphs>1</Paragraphs>
  <Slides>31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Lucida Handwriting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Tonny</dc:creator>
  <cp:lastModifiedBy>Tonny</cp:lastModifiedBy>
  <cp:revision>2</cp:revision>
  <dcterms:created xsi:type="dcterms:W3CDTF">2017-01-06T21:32:40Z</dcterms:created>
  <dcterms:modified xsi:type="dcterms:W3CDTF">2017-01-06T21:34:35Z</dcterms:modified>
</cp:coreProperties>
</file>