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7"/>
  </p:notesMasterIdLst>
  <p:sldIdLst>
    <p:sldId id="265" r:id="rId2"/>
    <p:sldId id="256" r:id="rId3"/>
    <p:sldId id="257" r:id="rId4"/>
    <p:sldId id="258" r:id="rId5"/>
    <p:sldId id="259" r:id="rId6"/>
    <p:sldId id="260" r:id="rId7"/>
    <p:sldId id="264" r:id="rId8"/>
    <p:sldId id="266" r:id="rId9"/>
    <p:sldId id="262" r:id="rId10"/>
    <p:sldId id="267" r:id="rId11"/>
    <p:sldId id="268" r:id="rId12"/>
    <p:sldId id="271" r:id="rId13"/>
    <p:sldId id="272" r:id="rId14"/>
    <p:sldId id="269" r:id="rId15"/>
    <p:sldId id="273" r:id="rId16"/>
  </p:sldIdLst>
  <p:sldSz cx="9144000" cy="5715000" type="screen16x10"/>
  <p:notesSz cx="6858000" cy="9144000"/>
  <p:embeddedFontLst>
    <p:embeddedFont>
      <p:font typeface="Elephant" panose="02020904090505020303" pitchFamily="18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Lucida Calligraphy" panose="03010101010101010101" pitchFamily="66" charset="0"/>
      <p:regular r:id="rId23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oyBCOjYGNp3dzNYr39zsw==" hashData="pX1bAawj2s0dSdTBxj6A/4jhVX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5" d="100"/>
          <a:sy n="125" d="100"/>
        </p:scale>
        <p:origin x="-132" y="-96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973206-1C88-45E1-9AB7-91D3E7588974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36607E-01C9-4BF6-B142-5EDF786DEE7C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414120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36607E-01C9-4BF6-B142-5EDF786DEE7C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25997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390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952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482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9673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49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2974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221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8054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4172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12365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28542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35A23-1051-43FC-A3D7-B78BACC00005}" type="datetimeFigureOut">
              <a:rPr lang="nl-BE" smtClean="0"/>
              <a:t>28/04/2017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39C34E-FBF6-4825-8892-34B1E53550D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26431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annievandecgc/" TargetMode="Externa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kstvak 2"/>
          <p:cNvSpPr txBox="1"/>
          <p:nvPr/>
        </p:nvSpPr>
        <p:spPr>
          <a:xfrm>
            <a:off x="179512" y="219626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8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Pascha’s </a:t>
            </a:r>
            <a:r>
              <a:rPr lang="nl-BE" sz="280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Powerpoint</a:t>
            </a:r>
            <a:endParaRPr lang="nl-BE" sz="28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2080" y="1924083"/>
            <a:ext cx="3089920" cy="2132045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467544" y="4801716"/>
            <a:ext cx="4320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Emmène</a:t>
            </a:r>
            <a:r>
              <a:rPr lang="nl-BE" sz="2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 </a:t>
            </a:r>
            <a:r>
              <a:rPr lang="nl-BE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moi</a:t>
            </a:r>
            <a:r>
              <a:rPr lang="nl-BE" sz="2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 </a:t>
            </a:r>
            <a:r>
              <a:rPr lang="nl-BE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dancer</a:t>
            </a:r>
            <a:r>
              <a:rPr lang="nl-BE" sz="2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 </a:t>
            </a:r>
            <a:r>
              <a:rPr lang="nl-BE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ce</a:t>
            </a:r>
            <a:r>
              <a:rPr lang="nl-BE" sz="2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 </a:t>
            </a:r>
            <a:r>
              <a:rPr lang="nl-BE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anose="02020904090505020303" pitchFamily="18" charset="0"/>
              </a:rPr>
              <a:t>soir</a:t>
            </a:r>
            <a:endParaRPr lang="nl-BE" sz="20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anose="02020904090505020303" pitchFamily="18" charset="0"/>
            </a:endParaRPr>
          </a:p>
        </p:txBody>
      </p:sp>
      <p:sp>
        <p:nvSpPr>
          <p:cNvPr id="4" name="Ezelsoor 3"/>
          <p:cNvSpPr/>
          <p:nvPr/>
        </p:nvSpPr>
        <p:spPr>
          <a:xfrm>
            <a:off x="6588224" y="1489348"/>
            <a:ext cx="1872208" cy="2350756"/>
          </a:xfrm>
          <a:prstGeom prst="foldedCorner">
            <a:avLst/>
          </a:prstGeom>
          <a:blipFill>
            <a:blip r:embed="rId5"/>
            <a:stretch>
              <a:fillRect/>
            </a:stretch>
          </a:blip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9122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  <p:sndAc>
          <p:stSnd>
            <p:snd r:embed="rId2" name="Emmène-moi danser ce soir - Michelle Torr.wav"/>
          </p:stSnd>
        </p:sndAc>
      </p:transition>
    </mc:Choice>
    <mc:Fallback xmlns="">
      <p:transition spd="slow" advClick="0" advTm="8000">
        <p:fade/>
        <p:sndAc>
          <p:stSnd>
            <p:snd r:embed="rId6" name="Emmène-moi danser ce soir - Michelle Tor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1043608" y="409228"/>
            <a:ext cx="28803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Vandaag zijn we zes jaar gehuwd</a:t>
            </a:r>
            <a:endParaRPr lang="nl-BE" sz="1100" dirty="0">
              <a:latin typeface="Lucida Calligraphy" panose="03010101010101010101" pitchFamily="66" charset="0"/>
            </a:endParaRPr>
          </a:p>
        </p:txBody>
      </p:sp>
      <p:pic>
        <p:nvPicPr>
          <p:cNvPr id="3" name="Afbeelding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1907704" y="913284"/>
            <a:ext cx="22322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 je hebt mij mooie kinderen gegeven weet je</a:t>
            </a:r>
          </a:p>
        </p:txBody>
      </p:sp>
    </p:spTree>
    <p:extLst>
      <p:ext uri="{BB962C8B-B14F-4D97-AF65-F5344CB8AC3E}">
        <p14:creationId xmlns:p14="http://schemas.microsoft.com/office/powerpoint/2010/main" val="137733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9183" y="0"/>
            <a:ext cx="6305633" cy="5715000"/>
          </a:xfrm>
          <a:prstGeom prst="rect">
            <a:avLst/>
          </a:prstGeom>
        </p:spPr>
      </p:pic>
      <p:sp>
        <p:nvSpPr>
          <p:cNvPr id="2" name="Tekstvak 1"/>
          <p:cNvSpPr txBox="1"/>
          <p:nvPr/>
        </p:nvSpPr>
        <p:spPr>
          <a:xfrm>
            <a:off x="3986114" y="4441676"/>
            <a:ext cx="29523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Sinds dat kleine bal waar we ons leerden kennen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4067944" y="4945732"/>
            <a:ext cx="2592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Heb ik nooit opgehouden van je te houden</a:t>
            </a:r>
          </a:p>
        </p:txBody>
      </p:sp>
    </p:spTree>
    <p:extLst>
      <p:ext uri="{BB962C8B-B14F-4D97-AF65-F5344CB8AC3E}">
        <p14:creationId xmlns:p14="http://schemas.microsoft.com/office/powerpoint/2010/main" val="426196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8000">
        <p14:rippl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176"/>
            <a:ext cx="9144000" cy="5715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03113">
            <a:off x="4565278" y="335493"/>
            <a:ext cx="4303216" cy="3289548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3995936" y="3721596"/>
            <a:ext cx="31683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Maar vanavond heb ik zin om mijn schortje af te doen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4175956" y="4172870"/>
            <a:ext cx="28083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En me mooi te maken voor jou, zoals vroeger</a:t>
            </a:r>
          </a:p>
        </p:txBody>
      </p:sp>
    </p:spTree>
    <p:extLst>
      <p:ext uri="{BB962C8B-B14F-4D97-AF65-F5344CB8AC3E}">
        <p14:creationId xmlns:p14="http://schemas.microsoft.com/office/powerpoint/2010/main" val="390192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553244"/>
            <a:ext cx="1872208" cy="139408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0232" y="2065412"/>
            <a:ext cx="864096" cy="1284908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120" y="3530815"/>
            <a:ext cx="3023371" cy="2184185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683568" y="3937620"/>
            <a:ext cx="32403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je zetel, je krant, je </a:t>
            </a:r>
            <a:r>
              <a:rPr lang="nl-BE" sz="1100" dirty="0">
                <a:solidFill>
                  <a:schemeClr val="bg1"/>
                </a:solidFill>
                <a:latin typeface="Lucida Calligraphy" panose="03010101010101010101" pitchFamily="66" charset="0"/>
              </a:rPr>
              <a:t>s</a:t>
            </a:r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igaretten en de TV</a:t>
            </a:r>
          </a:p>
        </p:txBody>
      </p:sp>
      <p:sp>
        <p:nvSpPr>
          <p:cNvPr id="7" name="Tekstvak 6"/>
          <p:cNvSpPr txBox="1"/>
          <p:nvPr/>
        </p:nvSpPr>
        <p:spPr>
          <a:xfrm>
            <a:off x="467544" y="4622007"/>
            <a:ext cx="31857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Laat die vanavond aan de kant</a:t>
            </a:r>
          </a:p>
        </p:txBody>
      </p:sp>
    </p:spTree>
    <p:extLst>
      <p:ext uri="{BB962C8B-B14F-4D97-AF65-F5344CB8AC3E}">
        <p14:creationId xmlns:p14="http://schemas.microsoft.com/office/powerpoint/2010/main" val="327495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841276"/>
            <a:ext cx="4579963" cy="4873723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683568" y="337220"/>
            <a:ext cx="30963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Neem mij mee uit dansen vanavond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899592" y="697260"/>
            <a:ext cx="2592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Wang aan wang dicht bijeen in het donker</a:t>
            </a:r>
          </a:p>
        </p:txBody>
      </p:sp>
      <p:sp>
        <p:nvSpPr>
          <p:cNvPr id="6" name="Tekstvak 5"/>
          <p:cNvSpPr txBox="1"/>
          <p:nvPr/>
        </p:nvSpPr>
        <p:spPr>
          <a:xfrm>
            <a:off x="791580" y="1201316"/>
            <a:ext cx="28083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Maak mij het hof gelijk in het begin</a:t>
            </a:r>
          </a:p>
        </p:txBody>
      </p:sp>
      <p:sp>
        <p:nvSpPr>
          <p:cNvPr id="7" name="Tekstvak 6"/>
          <p:cNvSpPr txBox="1"/>
          <p:nvPr/>
        </p:nvSpPr>
        <p:spPr>
          <a:xfrm>
            <a:off x="953127" y="1705372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Zoals in de nacht als je mijn zeventien jaar nam</a:t>
            </a:r>
          </a:p>
        </p:txBody>
      </p:sp>
    </p:spTree>
    <p:extLst>
      <p:ext uri="{BB962C8B-B14F-4D97-AF65-F5344CB8AC3E}">
        <p14:creationId xmlns:p14="http://schemas.microsoft.com/office/powerpoint/2010/main" val="176631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3768"/>
            <a:ext cx="3943163" cy="3770784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273324"/>
            <a:ext cx="1174581" cy="1489348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179512" y="3937620"/>
            <a:ext cx="28083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Neem me mee uit dansen vanavond</a:t>
            </a:r>
          </a:p>
        </p:txBody>
      </p:sp>
      <p:sp>
        <p:nvSpPr>
          <p:cNvPr id="6" name="Tekstvak 5"/>
          <p:cNvSpPr txBox="1"/>
          <p:nvPr/>
        </p:nvSpPr>
        <p:spPr>
          <a:xfrm>
            <a:off x="395536" y="4368507"/>
            <a:ext cx="2448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Laat ons samen flirten omstrengeld in het donker</a:t>
            </a:r>
          </a:p>
        </p:txBody>
      </p:sp>
    </p:spTree>
    <p:extLst>
      <p:ext uri="{BB962C8B-B14F-4D97-AF65-F5344CB8AC3E}">
        <p14:creationId xmlns:p14="http://schemas.microsoft.com/office/powerpoint/2010/main" val="1730767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7000">
        <p14:ripple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395536" y="3505572"/>
            <a:ext cx="27363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Zeg mij verlegen Michele ik hou van je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467544" y="4081636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In de liefde ben ik dezelfde gebleven</a:t>
            </a:r>
          </a:p>
        </p:txBody>
      </p:sp>
    </p:spTree>
    <p:extLst>
      <p:ext uri="{BB962C8B-B14F-4D97-AF65-F5344CB8AC3E}">
        <p14:creationId xmlns:p14="http://schemas.microsoft.com/office/powerpoint/2010/main" val="166970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9000">
        <p14:ripple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971600" y="265792"/>
            <a:ext cx="295232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Er is niets dan je vrienden en het voetbal wat telt voor jou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467544" y="769268"/>
            <a:ext cx="367240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Ik heb de indruk dat je slechts de moeder van je kinderen in mij ziet</a:t>
            </a:r>
          </a:p>
        </p:txBody>
      </p:sp>
      <p:pic>
        <p:nvPicPr>
          <p:cNvPr id="7" name="Afbeelding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3001516"/>
            <a:ext cx="2612675" cy="2324111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708800" y="1386277"/>
            <a:ext cx="32403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Ik vraag je niet mij elke dag bloemen te schenken</a:t>
            </a:r>
          </a:p>
        </p:txBody>
      </p:sp>
      <p:sp>
        <p:nvSpPr>
          <p:cNvPr id="9" name="Tekstvak 8"/>
          <p:cNvSpPr txBox="1"/>
          <p:nvPr/>
        </p:nvSpPr>
        <p:spPr>
          <a:xfrm>
            <a:off x="827584" y="1921396"/>
            <a:ext cx="324036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Maar af en toe eens een gebaar van liefde te tonen</a:t>
            </a:r>
          </a:p>
        </p:txBody>
      </p:sp>
    </p:spTree>
    <p:extLst>
      <p:ext uri="{BB962C8B-B14F-4D97-AF65-F5344CB8AC3E}">
        <p14:creationId xmlns:p14="http://schemas.microsoft.com/office/powerpoint/2010/main" val="1698130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1331640" y="1417340"/>
            <a:ext cx="295232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En vanavond zou ik je nog een keer willen beleven in de kleine uurtjes en je omarmen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0901" y="-578"/>
            <a:ext cx="4546699" cy="571500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1498536" y="2017504"/>
            <a:ext cx="256940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latin typeface="Lucida Calligraphy" panose="03010101010101010101" pitchFamily="66" charset="0"/>
              </a:rPr>
              <a:t>Je zetel, je krant, je </a:t>
            </a:r>
            <a:r>
              <a:rPr lang="nl-BE" sz="1100" dirty="0">
                <a:latin typeface="Lucida Calligraphy" panose="03010101010101010101" pitchFamily="66" charset="0"/>
              </a:rPr>
              <a:t>s</a:t>
            </a:r>
            <a:r>
              <a:rPr lang="nl-BE" sz="1100" dirty="0" smtClean="0">
                <a:latin typeface="Lucida Calligraphy" panose="03010101010101010101" pitchFamily="66" charset="0"/>
              </a:rPr>
              <a:t>igaretten en de tv, laat ze vanavond aan de kant.</a:t>
            </a:r>
          </a:p>
        </p:txBody>
      </p:sp>
    </p:spTree>
    <p:extLst>
      <p:ext uri="{BB962C8B-B14F-4D97-AF65-F5344CB8AC3E}">
        <p14:creationId xmlns:p14="http://schemas.microsoft.com/office/powerpoint/2010/main" val="313739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7000">
        <p14:rippl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841277"/>
            <a:ext cx="4579963" cy="4873723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683568" y="337220"/>
            <a:ext cx="30963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Neem mij mee uit dansen vanavond</a:t>
            </a:r>
          </a:p>
        </p:txBody>
      </p:sp>
      <p:sp>
        <p:nvSpPr>
          <p:cNvPr id="5" name="Tekstvak 4"/>
          <p:cNvSpPr txBox="1"/>
          <p:nvPr/>
        </p:nvSpPr>
        <p:spPr>
          <a:xfrm>
            <a:off x="899592" y="697260"/>
            <a:ext cx="2592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Wang aan wang dicht bijeen in het donker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802" y="1201316"/>
            <a:ext cx="28098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kstvak 6"/>
          <p:cNvSpPr txBox="1"/>
          <p:nvPr/>
        </p:nvSpPr>
        <p:spPr>
          <a:xfrm>
            <a:off x="901532" y="1705372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Zoals in de nacht als je mijn zeventien jaar nam</a:t>
            </a:r>
          </a:p>
        </p:txBody>
      </p:sp>
    </p:spTree>
    <p:extLst>
      <p:ext uri="{BB962C8B-B14F-4D97-AF65-F5344CB8AC3E}">
        <p14:creationId xmlns:p14="http://schemas.microsoft.com/office/powerpoint/2010/main" val="147048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8000">
        <p14:ripple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6096" y="985292"/>
            <a:ext cx="2525786" cy="2425452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0682" y="-238844"/>
            <a:ext cx="5316614" cy="5220095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0089" y="697260"/>
            <a:ext cx="2933577" cy="2880320"/>
          </a:xfrm>
          <a:prstGeom prst="rect">
            <a:avLst/>
          </a:prstGeom>
        </p:spPr>
      </p:pic>
      <p:sp>
        <p:nvSpPr>
          <p:cNvPr id="9" name="Tekstvak 8"/>
          <p:cNvSpPr txBox="1"/>
          <p:nvPr/>
        </p:nvSpPr>
        <p:spPr>
          <a:xfrm>
            <a:off x="2642652" y="4010788"/>
            <a:ext cx="28083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Neem me mee uit dansen vanavond</a:t>
            </a:r>
          </a:p>
        </p:txBody>
      </p:sp>
      <p:sp>
        <p:nvSpPr>
          <p:cNvPr id="10" name="Tekstvak 9"/>
          <p:cNvSpPr txBox="1"/>
          <p:nvPr/>
        </p:nvSpPr>
        <p:spPr>
          <a:xfrm>
            <a:off x="2771800" y="4441675"/>
            <a:ext cx="2448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Laat ons samen flirten omstrengeld in het donker</a:t>
            </a:r>
          </a:p>
        </p:txBody>
      </p:sp>
      <p:sp>
        <p:nvSpPr>
          <p:cNvPr id="11" name="Tekstvak 10"/>
          <p:cNvSpPr txBox="1"/>
          <p:nvPr/>
        </p:nvSpPr>
        <p:spPr>
          <a:xfrm>
            <a:off x="2564637" y="4973561"/>
            <a:ext cx="27363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Zeg mij verlegen Michele ik hou van je</a:t>
            </a:r>
          </a:p>
        </p:txBody>
      </p:sp>
    </p:spTree>
    <p:extLst>
      <p:ext uri="{BB962C8B-B14F-4D97-AF65-F5344CB8AC3E}">
        <p14:creationId xmlns:p14="http://schemas.microsoft.com/office/powerpoint/2010/main" val="201454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6778"/>
          <a:stretch/>
        </p:blipFill>
        <p:spPr>
          <a:xfrm>
            <a:off x="2987824" y="0"/>
            <a:ext cx="6071329" cy="5715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5033" y="1548504"/>
            <a:ext cx="4320480" cy="4267549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503548" y="4370248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In de liefde ben ik dezelfde gebleven</a:t>
            </a:r>
          </a:p>
        </p:txBody>
      </p:sp>
    </p:spTree>
    <p:extLst>
      <p:ext uri="{BB962C8B-B14F-4D97-AF65-F5344CB8AC3E}">
        <p14:creationId xmlns:p14="http://schemas.microsoft.com/office/powerpoint/2010/main" val="1836126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6000">
        <p14:rippl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721837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395536" y="4056315"/>
            <a:ext cx="30963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Neem mij mee uit dansen vanavond</a:t>
            </a:r>
          </a:p>
        </p:txBody>
      </p:sp>
      <p:sp>
        <p:nvSpPr>
          <p:cNvPr id="4" name="Tekstvak 3"/>
          <p:cNvSpPr txBox="1"/>
          <p:nvPr/>
        </p:nvSpPr>
        <p:spPr>
          <a:xfrm>
            <a:off x="582194" y="4369668"/>
            <a:ext cx="2592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Wang aan wang dicht bijeen in het donker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52" y="49188"/>
            <a:ext cx="4101275" cy="3875221"/>
          </a:xfrm>
          <a:prstGeom prst="rect">
            <a:avLst/>
          </a:prstGeom>
        </p:spPr>
      </p:pic>
      <p:pic>
        <p:nvPicPr>
          <p:cNvPr id="7" name="Afbeelding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409" y="985293"/>
            <a:ext cx="1991073" cy="1879044"/>
          </a:xfrm>
          <a:prstGeom prst="rect">
            <a:avLst/>
          </a:prstGeom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252" y="959025"/>
            <a:ext cx="2243074" cy="2088232"/>
          </a:xfrm>
          <a:prstGeom prst="rect">
            <a:avLst/>
          </a:prstGeom>
        </p:spPr>
      </p:pic>
      <p:sp>
        <p:nvSpPr>
          <p:cNvPr id="9" name="Tekstvak 8"/>
          <p:cNvSpPr txBox="1"/>
          <p:nvPr/>
        </p:nvSpPr>
        <p:spPr>
          <a:xfrm>
            <a:off x="474182" y="4873724"/>
            <a:ext cx="28083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1100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Maak mij het hof gelijk in het begin…</a:t>
            </a:r>
          </a:p>
        </p:txBody>
      </p:sp>
    </p:spTree>
    <p:extLst>
      <p:ext uri="{BB962C8B-B14F-4D97-AF65-F5344CB8AC3E}">
        <p14:creationId xmlns:p14="http://schemas.microsoft.com/office/powerpoint/2010/main" val="9525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3000">
        <p14:ripple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hlinkClick r:id="rId3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13284"/>
            <a:ext cx="1702693" cy="835053"/>
          </a:xfrm>
          <a:prstGeom prst="rect">
            <a:avLst/>
          </a:prstGeom>
        </p:spPr>
      </p:pic>
      <p:pic>
        <p:nvPicPr>
          <p:cNvPr id="3" name="Afbeelding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4153644"/>
            <a:ext cx="1070992" cy="580121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7897">
            <a:off x="6054865" y="1979687"/>
            <a:ext cx="1599230" cy="22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01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ripple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1100" dirty="0" smtClean="0">
            <a:latin typeface="Lucida Calligraphy" panose="03010101010101010101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300</Words>
  <Application>Microsoft Office PowerPoint</Application>
  <PresentationFormat>Diavoorstelling (16:10)</PresentationFormat>
  <Paragraphs>35</Paragraphs>
  <Slides>15</Slides>
  <Notes>1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0" baseType="lpstr">
      <vt:lpstr>Arial</vt:lpstr>
      <vt:lpstr>Elephant</vt:lpstr>
      <vt:lpstr>Calibri</vt:lpstr>
      <vt:lpstr>Lucida Calligraphy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Annie De Mey</dc:creator>
  <cp:lastModifiedBy>Annie De Mey</cp:lastModifiedBy>
  <cp:revision>49</cp:revision>
  <dcterms:created xsi:type="dcterms:W3CDTF">2017-04-13T15:03:25Z</dcterms:created>
  <dcterms:modified xsi:type="dcterms:W3CDTF">2017-04-28T11:18:04Z</dcterms:modified>
</cp:coreProperties>
</file>