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7"/>
  </p:notesMasterIdLst>
  <p:sldIdLst>
    <p:sldId id="259" r:id="rId2"/>
    <p:sldId id="276" r:id="rId3"/>
    <p:sldId id="278" r:id="rId4"/>
    <p:sldId id="285" r:id="rId5"/>
    <p:sldId id="286" r:id="rId6"/>
    <p:sldId id="287" r:id="rId7"/>
    <p:sldId id="295" r:id="rId8"/>
    <p:sldId id="289" r:id="rId9"/>
    <p:sldId id="292" r:id="rId10"/>
    <p:sldId id="284" r:id="rId11"/>
    <p:sldId id="283" r:id="rId12"/>
    <p:sldId id="372" r:id="rId13"/>
    <p:sldId id="386" r:id="rId14"/>
    <p:sldId id="306" r:id="rId15"/>
    <p:sldId id="390" r:id="rId16"/>
    <p:sldId id="304" r:id="rId17"/>
    <p:sldId id="398" r:id="rId18"/>
    <p:sldId id="307" r:id="rId19"/>
    <p:sldId id="397" r:id="rId20"/>
    <p:sldId id="310" r:id="rId21"/>
    <p:sldId id="319" r:id="rId22"/>
    <p:sldId id="315" r:id="rId23"/>
    <p:sldId id="320" r:id="rId24"/>
    <p:sldId id="342" r:id="rId25"/>
    <p:sldId id="344" r:id="rId26"/>
    <p:sldId id="331" r:id="rId27"/>
    <p:sldId id="322" r:id="rId28"/>
    <p:sldId id="339" r:id="rId29"/>
    <p:sldId id="325" r:id="rId30"/>
    <p:sldId id="349" r:id="rId31"/>
    <p:sldId id="351" r:id="rId32"/>
    <p:sldId id="350" r:id="rId33"/>
    <p:sldId id="368" r:id="rId34"/>
    <p:sldId id="348" r:id="rId35"/>
    <p:sldId id="335" r:id="rId36"/>
    <p:sldId id="334" r:id="rId37"/>
    <p:sldId id="330" r:id="rId38"/>
    <p:sldId id="332" r:id="rId39"/>
    <p:sldId id="341" r:id="rId40"/>
    <p:sldId id="327" r:id="rId41"/>
    <p:sldId id="365" r:id="rId42"/>
    <p:sldId id="383" r:id="rId43"/>
    <p:sldId id="380" r:id="rId44"/>
    <p:sldId id="381" r:id="rId45"/>
    <p:sldId id="364" r:id="rId46"/>
    <p:sldId id="361" r:id="rId47"/>
    <p:sldId id="305" r:id="rId48"/>
    <p:sldId id="358" r:id="rId49"/>
    <p:sldId id="362" r:id="rId50"/>
    <p:sldId id="360" r:id="rId51"/>
    <p:sldId id="369" r:id="rId52"/>
    <p:sldId id="357" r:id="rId53"/>
    <p:sldId id="301" r:id="rId54"/>
    <p:sldId id="298" r:id="rId55"/>
    <p:sldId id="303" r:id="rId56"/>
    <p:sldId id="297" r:id="rId57"/>
    <p:sldId id="299" r:id="rId58"/>
    <p:sldId id="300" r:id="rId59"/>
    <p:sldId id="373" r:id="rId60"/>
    <p:sldId id="387" r:id="rId61"/>
    <p:sldId id="385" r:id="rId62"/>
    <p:sldId id="375" r:id="rId63"/>
    <p:sldId id="396" r:id="rId64"/>
    <p:sldId id="395" r:id="rId65"/>
    <p:sldId id="392" r:id="rId66"/>
    <p:sldId id="391" r:id="rId67"/>
    <p:sldId id="393" r:id="rId68"/>
    <p:sldId id="384" r:id="rId69"/>
    <p:sldId id="394" r:id="rId70"/>
    <p:sldId id="399" r:id="rId71"/>
    <p:sldId id="275" r:id="rId72"/>
    <p:sldId id="270" r:id="rId73"/>
    <p:sldId id="271" r:id="rId74"/>
    <p:sldId id="266" r:id="rId75"/>
    <p:sldId id="260" r:id="rId76"/>
  </p:sldIdLst>
  <p:sldSz cx="9144000" cy="5143500" type="screen16x9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rBzIOUARiKin4ppcuvjPw==" hashData="ivWxd4tqDK8o3YQjX1rxe92Sgk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534" y="-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presProps" Target="presProps.xml"/><Relationship Id="rId8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786477-BF0F-49C9-B1A0-60217598CFD7}" type="datetimeFigureOut">
              <a:rPr lang="pt-PT" smtClean="0"/>
              <a:t>15-08-2017</a:t>
            </a:fld>
            <a:endParaRPr lang="pt-PT"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PT"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1535FA-3CFE-43CB-B336-5F4D7C68839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9129778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541DC-40F8-40C4-8859-EAD525ACBDE3}" type="datetimeFigureOut">
              <a:rPr lang="pt-PT" smtClean="0"/>
              <a:t>15-08-2017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33BCCF-B1D1-40E5-8F88-871433CE8EB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705403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541DC-40F8-40C4-8859-EAD525ACBDE3}" type="datetimeFigureOut">
              <a:rPr lang="pt-PT" smtClean="0"/>
              <a:t>15-08-2017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33BCCF-B1D1-40E5-8F88-871433CE8EB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66583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541DC-40F8-40C4-8859-EAD525ACBDE3}" type="datetimeFigureOut">
              <a:rPr lang="pt-PT" smtClean="0"/>
              <a:t>15-08-2017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33BCCF-B1D1-40E5-8F88-871433CE8EB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765873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541DC-40F8-40C4-8859-EAD525ACBDE3}" type="datetimeFigureOut">
              <a:rPr lang="pt-PT" smtClean="0"/>
              <a:t>15-08-2017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33BCCF-B1D1-40E5-8F88-871433CE8EB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262811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541DC-40F8-40C4-8859-EAD525ACBDE3}" type="datetimeFigureOut">
              <a:rPr lang="pt-PT" smtClean="0"/>
              <a:t>15-08-2017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33BCCF-B1D1-40E5-8F88-871433CE8EB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11738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541DC-40F8-40C4-8859-EAD525ACBDE3}" type="datetimeFigureOut">
              <a:rPr lang="pt-PT" smtClean="0"/>
              <a:t>15-08-2017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33BCCF-B1D1-40E5-8F88-871433CE8EB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737005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541DC-40F8-40C4-8859-EAD525ACBDE3}" type="datetimeFigureOut">
              <a:rPr lang="pt-PT" smtClean="0"/>
              <a:t>15-08-2017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33BCCF-B1D1-40E5-8F88-871433CE8EB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326844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541DC-40F8-40C4-8859-EAD525ACBDE3}" type="datetimeFigureOut">
              <a:rPr lang="pt-PT" smtClean="0"/>
              <a:t>15-08-2017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33BCCF-B1D1-40E5-8F88-871433CE8EB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553256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541DC-40F8-40C4-8859-EAD525ACBDE3}" type="datetimeFigureOut">
              <a:rPr lang="pt-PT" smtClean="0"/>
              <a:t>15-08-2017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33BCCF-B1D1-40E5-8F88-871433CE8EB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014714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541DC-40F8-40C4-8859-EAD525ACBDE3}" type="datetimeFigureOut">
              <a:rPr lang="pt-PT" smtClean="0"/>
              <a:t>15-08-2017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33BCCF-B1D1-40E5-8F88-871433CE8EB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363225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541DC-40F8-40C4-8859-EAD525ACBDE3}" type="datetimeFigureOut">
              <a:rPr lang="pt-PT" smtClean="0"/>
              <a:t>15-08-2017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33BCCF-B1D1-40E5-8F88-871433CE8EB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71767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2541DC-40F8-40C4-8859-EAD525ACBDE3}" type="datetimeFigureOut">
              <a:rPr lang="pt-PT" smtClean="0"/>
              <a:t>15-08-2017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33BCCF-B1D1-40E5-8F88-871433CE8EB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892364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Rectângulo 3"/>
          <p:cNvSpPr/>
          <p:nvPr/>
        </p:nvSpPr>
        <p:spPr>
          <a:xfrm>
            <a:off x="3419872" y="195486"/>
            <a:ext cx="3960440" cy="2232248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ButtonPour">
              <a:avLst/>
            </a:prstTxWarp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pt-PT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Malta</a:t>
            </a:r>
          </a:p>
          <a:p>
            <a:pPr algn="ctr"/>
            <a:r>
              <a:rPr lang="pt-PT" sz="5400" b="1" cap="none" spc="0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Mellieha</a:t>
            </a:r>
            <a:r>
              <a:rPr lang="pt-PT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pt-PT" sz="5400" b="1" cap="none" spc="0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Bay</a:t>
            </a:r>
            <a:endParaRPr lang="pt-PT" sz="5400" b="1" cap="none" spc="0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r>
              <a:rPr lang="pt-PT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Resort</a:t>
            </a:r>
          </a:p>
          <a:p>
            <a:pPr algn="ctr"/>
            <a:endParaRPr lang="pt-PT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Rectângulo 4"/>
          <p:cNvSpPr/>
          <p:nvPr/>
        </p:nvSpPr>
        <p:spPr>
          <a:xfrm>
            <a:off x="3104039" y="2110085"/>
            <a:ext cx="2935932" cy="267765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endParaRPr lang="pt-PT" sz="1400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endParaRPr lang="pt-PT" sz="1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endParaRPr lang="pt-PT" sz="1400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endParaRPr lang="pt-PT" sz="1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endParaRPr lang="pt-PT" sz="1400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endParaRPr lang="pt-PT" sz="1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endParaRPr lang="pt-PT" sz="1400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endParaRPr lang="pt-PT" sz="1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endParaRPr lang="pt-PT" sz="1400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endParaRPr lang="pt-PT" sz="1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endParaRPr lang="pt-PT" sz="1400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r>
              <a:rPr lang="pt-PT" sz="1400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</a:rPr>
              <a:t>Photography</a:t>
            </a:r>
            <a:r>
              <a:rPr lang="pt-PT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pt-PT" sz="1400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</a:rPr>
              <a:t>by</a:t>
            </a:r>
            <a:r>
              <a:rPr lang="pt-PT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pt-PT" sz="1400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</a:rPr>
              <a:t>Necy</a:t>
            </a:r>
            <a:r>
              <a:rPr lang="pt-PT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</a:rPr>
              <a:t> Guerreiro</a:t>
            </a:r>
            <a:endParaRPr lang="pt-PT" sz="1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607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8000">
        <p14:prism/>
        <p:sndAc>
          <p:stSnd loop="1">
            <p:snd r:embed="rId2" name="Nature_Giovanni Marradi.wav"/>
          </p:stSnd>
        </p:sndAc>
      </p:transition>
    </mc:Choice>
    <mc:Fallback xmlns="">
      <p:transition spd="slow" advClick="0" advTm="8000">
        <p:fade/>
        <p:sndAc>
          <p:stSnd loop="1">
            <p:snd r:embed="rId4" name="Nature_Giovanni Marradi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3546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8361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7021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2882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5365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6865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9856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2449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2529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11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2668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5538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4993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71600" y="843558"/>
            <a:ext cx="151515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2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      Banana </a:t>
            </a:r>
            <a:r>
              <a:rPr lang="pt-PT" sz="1200" dirty="0" err="1" smtClean="0">
                <a:solidFill>
                  <a:schemeClr val="bg1"/>
                </a:solidFill>
                <a:latin typeface="Comic Sans MS" panose="030F0702030302020204" pitchFamily="66" charset="0"/>
              </a:rPr>
              <a:t>flower</a:t>
            </a:r>
            <a:endParaRPr lang="pt-PT" sz="12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927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8974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5149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436096" y="555526"/>
            <a:ext cx="123463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err="1" smtClean="0">
                <a:latin typeface="Comic Sans MS" panose="030F0702030302020204" pitchFamily="66" charset="0"/>
              </a:rPr>
              <a:t>Mellieha</a:t>
            </a:r>
            <a:r>
              <a:rPr lang="pt-PT" sz="1400" dirty="0" smtClean="0">
                <a:latin typeface="Comic Sans MS" panose="030F0702030302020204" pitchFamily="66" charset="0"/>
              </a:rPr>
              <a:t> </a:t>
            </a:r>
            <a:r>
              <a:rPr lang="pt-PT" sz="1400" dirty="0" err="1" smtClean="0">
                <a:latin typeface="Comic Sans MS" panose="030F0702030302020204" pitchFamily="66" charset="0"/>
              </a:rPr>
              <a:t>Bay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7108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9311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5059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1455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266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0414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6885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65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3390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206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8493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0919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5402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3978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900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2445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7067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8507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6051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099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2877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7325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99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0124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5681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646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1787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6239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6872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607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6001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7394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6804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2325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9737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9821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5228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8576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4480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792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8456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770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6101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9541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9791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4391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42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851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9888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840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4818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3751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373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0919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1504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794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179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347864" y="555526"/>
            <a:ext cx="401001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Imagens &amp; Formatação </a:t>
            </a:r>
            <a:r>
              <a:rPr lang="pt-PT" sz="1400" dirty="0" err="1" smtClean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Necy</a:t>
            </a:r>
            <a:r>
              <a:rPr lang="pt-PT" sz="1400" dirty="0" smtClean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 Guerreiro</a:t>
            </a:r>
          </a:p>
          <a:p>
            <a:r>
              <a:rPr lang="pt-PT" sz="1400" dirty="0" smtClean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           necyguerreiro@gmail.com</a:t>
            </a:r>
          </a:p>
          <a:p>
            <a:r>
              <a:rPr lang="pt-PT" sz="1400" dirty="0" smtClean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                 Lisboa – Portugal</a:t>
            </a:r>
          </a:p>
          <a:p>
            <a:endParaRPr lang="pt-PT" sz="1400" dirty="0">
              <a:solidFill>
                <a:schemeClr val="accent6">
                  <a:lumMod val="75000"/>
                </a:schemeClr>
              </a:solidFill>
              <a:latin typeface="Comic Sans MS" panose="030F0702030302020204" pitchFamily="66" charset="0"/>
            </a:endParaRPr>
          </a:p>
          <a:p>
            <a:r>
              <a:rPr lang="pt-PT" sz="1400" dirty="0" smtClean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           </a:t>
            </a:r>
            <a:r>
              <a:rPr lang="pt-PT" sz="1400" dirty="0" err="1" smtClean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Nature</a:t>
            </a:r>
            <a:r>
              <a:rPr lang="pt-PT" sz="1400" dirty="0" smtClean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_”Giovanni </a:t>
            </a:r>
            <a:r>
              <a:rPr lang="pt-PT" sz="1400" dirty="0" err="1" smtClean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Marradi</a:t>
            </a:r>
            <a:r>
              <a:rPr lang="pt-PT" sz="1400" dirty="0" smtClean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 “ </a:t>
            </a:r>
            <a:endParaRPr lang="pt-PT" sz="1400" dirty="0">
              <a:solidFill>
                <a:schemeClr val="accent6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>
          <a:xfrm>
            <a:off x="1475656" y="1725077"/>
            <a:ext cx="5400600" cy="486633"/>
          </a:xfrm>
        </p:spPr>
        <p:txBody>
          <a:bodyPr/>
          <a:lstStyle/>
          <a:p>
            <a:r>
              <a:rPr lang="pt-PT" dirty="0" smtClean="0">
                <a:solidFill>
                  <a:schemeClr val="accent6">
                    <a:lumMod val="75000"/>
                  </a:schemeClr>
                </a:solidFill>
                <a:latin typeface="Arial Rounded MT Bold" panose="020F0704030504030204" pitchFamily="34" charset="0"/>
              </a:rPr>
              <a:t>                                                                         </a:t>
            </a:r>
            <a:fld id="{30039C24-8D6B-4531-B1EB-19B254616657}" type="datetime9">
              <a:rPr lang="pt-PT" smtClean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15-08-2017 17:06:11</a:t>
            </a:fld>
            <a:endParaRPr lang="pt-PT" dirty="0">
              <a:solidFill>
                <a:schemeClr val="accent6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1420277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5934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5000">
        <p14:prism/>
      </p:transition>
    </mc:Choice>
    <mc:Fallback xmlns="">
      <p:transition spd="slow" advClick="0" advTm="4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158</TotalTime>
  <Words>32</Words>
  <Application>Microsoft Office PowerPoint</Application>
  <PresentationFormat>Apresentação no Ecrã (16:9)</PresentationFormat>
  <Paragraphs>23</Paragraphs>
  <Slides>75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dos diapositivos</vt:lpstr>
      </vt:variant>
      <vt:variant>
        <vt:i4>75</vt:i4>
      </vt:variant>
    </vt:vector>
  </HeadingPairs>
  <TitlesOfParts>
    <vt:vector size="76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Nécy G</dc:creator>
  <cp:lastModifiedBy>Nécy G</cp:lastModifiedBy>
  <cp:revision>16</cp:revision>
  <dcterms:created xsi:type="dcterms:W3CDTF">2017-08-15T13:35:44Z</dcterms:created>
  <dcterms:modified xsi:type="dcterms:W3CDTF">2017-08-15T16:30:33Z</dcterms:modified>
</cp:coreProperties>
</file>