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7"/>
  </p:notesMasterIdLst>
  <p:handoutMasterIdLst>
    <p:handoutMasterId r:id="rId48"/>
  </p:handoutMasterIdLst>
  <p:sldIdLst>
    <p:sldId id="256" r:id="rId3"/>
    <p:sldId id="324" r:id="rId4"/>
    <p:sldId id="334" r:id="rId5"/>
    <p:sldId id="327" r:id="rId6"/>
    <p:sldId id="298" r:id="rId7"/>
    <p:sldId id="301" r:id="rId8"/>
    <p:sldId id="282" r:id="rId9"/>
    <p:sldId id="286" r:id="rId10"/>
    <p:sldId id="287" r:id="rId11"/>
    <p:sldId id="321" r:id="rId12"/>
    <p:sldId id="335" r:id="rId13"/>
    <p:sldId id="303" r:id="rId14"/>
    <p:sldId id="304" r:id="rId15"/>
    <p:sldId id="285" r:id="rId16"/>
    <p:sldId id="283" r:id="rId17"/>
    <p:sldId id="312" r:id="rId18"/>
    <p:sldId id="313" r:id="rId19"/>
    <p:sldId id="306" r:id="rId20"/>
    <p:sldId id="332" r:id="rId21"/>
    <p:sldId id="333" r:id="rId22"/>
    <p:sldId id="320" r:id="rId23"/>
    <p:sldId id="331" r:id="rId24"/>
    <p:sldId id="305" r:id="rId25"/>
    <p:sldId id="325" r:id="rId26"/>
    <p:sldId id="316" r:id="rId27"/>
    <p:sldId id="310" r:id="rId28"/>
    <p:sldId id="292" r:id="rId29"/>
    <p:sldId id="293" r:id="rId30"/>
    <p:sldId id="294" r:id="rId31"/>
    <p:sldId id="296" r:id="rId32"/>
    <p:sldId id="329" r:id="rId33"/>
    <p:sldId id="323" r:id="rId34"/>
    <p:sldId id="291" r:id="rId35"/>
    <p:sldId id="308" r:id="rId36"/>
    <p:sldId id="314" r:id="rId37"/>
    <p:sldId id="315" r:id="rId38"/>
    <p:sldId id="328" r:id="rId39"/>
    <p:sldId id="330" r:id="rId40"/>
    <p:sldId id="299" r:id="rId41"/>
    <p:sldId id="278" r:id="rId42"/>
    <p:sldId id="290" r:id="rId43"/>
    <p:sldId id="300" r:id="rId44"/>
    <p:sldId id="259" r:id="rId45"/>
    <p:sldId id="336" r:id="rId46"/>
  </p:sldIdLst>
  <p:sldSz cx="9144000" cy="6858000" type="screen4x3"/>
  <p:notesSz cx="6858000" cy="9144000"/>
  <p:embeddedFontLst>
    <p:embeddedFont>
      <p:font typeface="Andalus" panose="02020603050405020304" pitchFamily="18" charset="-78"/>
      <p:regular r:id="rId49"/>
    </p:embeddedFont>
    <p:embeddedFont>
      <p:font typeface="Pristina" panose="03060402040406080204" pitchFamily="66" charset="0"/>
      <p:regular r:id="rId50"/>
    </p:embeddedFont>
    <p:embeddedFont>
      <p:font typeface="Castanet" pitchFamily="2" charset="0"/>
      <p:regular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MS Gothic" panose="020B0609070205080204" pitchFamily="49" charset="-128"/>
      <p:regular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ueb9Yhv973bkxiicrePA==" hashData="1jXcxn8L6VdCH0yTl6TdGI8Nc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90" autoAdjust="0"/>
    <p:restoredTop sz="94660"/>
  </p:normalViewPr>
  <p:slideViewPr>
    <p:cSldViewPr>
      <p:cViewPr varScale="1">
        <p:scale>
          <a:sx n="87" d="100"/>
          <a:sy n="87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8. 7. 2016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8. 7. 2016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8. 7. 2016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8. 7. 2016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8. 7. 2016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8. 7. 2016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8. 7. 2016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8. 7. 2016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BB62FC4-0708-43EF-95E5-01A892BD3344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F5FA1FA6-1DE3-483E-BBAE-3D060A82BB0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1914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9DB1A664-72B8-4820-AD77-C624A65CE32D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4BA7B59-691B-4F75-A935-9D4AB6151E0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499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5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3043C696-99DF-4F50-9152-5407B5846DCF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0EEBAC5B-8350-415F-841A-C9F141D1C3E4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162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1859683-FC3F-4F96-A23E-35876AE47E92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806DA6D8-FCDA-40F1-BEE9-B4A0CF4E650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0072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369C273-04C7-48EB-84BC-F2C62154FE65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D3B68FF-6FC1-4670-9AD2-6E782ABB999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6503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946668FB-5866-48CE-8E8E-F88341A2C7C1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9C9BF02-5A11-46B0-AF03-5D97E0E8830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5943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4657185D-3B6D-412B-AD5B-271106D87409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7D67AB8B-E8CA-40CD-9C82-15E3694BDE1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16530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6D0F90E-DCBF-4751-B4B3-3664F14E83CF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1DB5A926-F2DA-4AD5-B80F-4409014916F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2033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D718E0A2-419D-4BD7-92EF-C164EEEB0774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4834596E-A46B-464F-B8AD-A46996A34EA3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4024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9E6EDC51-8582-41CD-9F37-FB38F9E80338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9CBC907-60EC-471F-9153-8721693CF10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362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772E856A-182B-4E90-A170-2DAECCFCF92F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9F963F4-4671-4ABA-A7EB-2633E2D2F6F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261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6480" y="275070"/>
            <a:ext cx="8231040" cy="114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921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6480" y="1600008"/>
            <a:ext cx="8231040" cy="452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481" y="6356827"/>
            <a:ext cx="2134080" cy="364359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 defTabSz="829452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3ED96A7-7AC6-485D-BFF3-74F8455CE81A}" type="datetimeFigureOut">
              <a:rPr lang="fr-FR"/>
              <a:pPr>
                <a:defRPr/>
              </a:pPr>
              <a:t>08/07/2016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00" y="6356827"/>
            <a:ext cx="2894400" cy="364359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 defTabSz="829452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41" y="6356827"/>
            <a:ext cx="2134080" cy="364359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 defTabSz="829452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1200" u="none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50BBFC0-4737-404B-A134-611AC06FDEF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348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40" indent="-228577" algn="l" defTabSz="9143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92" indent="-228577" algn="l" defTabSz="9143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645" indent="-228577" algn="l" defTabSz="9143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97" indent="-228577" algn="l" defTabSz="91430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8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</a:t>
            </a:r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20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185862" y="3895633"/>
            <a:ext cx="28303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GRANDE BRATAGNE</a:t>
            </a:r>
          </a:p>
        </p:txBody>
      </p:sp>
      <p:sp>
        <p:nvSpPr>
          <p:cNvPr id="13" name="Obdĺžnik 12"/>
          <p:cNvSpPr/>
          <p:nvPr/>
        </p:nvSpPr>
        <p:spPr>
          <a:xfrm>
            <a:off x="5351301" y="5357899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01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LA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809148" y="4223442"/>
            <a:ext cx="13099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Liverpool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780" y="1371840"/>
            <a:ext cx="3032280" cy="3638735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369010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BlokTextu 5"/>
          <p:cNvSpPr txBox="1"/>
          <p:nvPr/>
        </p:nvSpPr>
        <p:spPr>
          <a:xfrm>
            <a:off x="6300192" y="498856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Liverpool</a:t>
            </a:r>
            <a:endParaRPr lang="sk-SK"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Liverpool FRA.wav"/>
          </p:stSnd>
        </p:sndAc>
      </p:transition>
    </mc:Choice>
    <mc:Fallback xmlns="">
      <p:transition spd="slow" advClick="0" advTm="16000">
        <p:sndAc>
          <p:stSnd>
            <p:snd r:embed="rId8" name="Liverpool F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</a:t>
            </a:r>
            <a:r>
              <a:rPr lang="sk-SK" sz="1100" smtClean="0">
                <a:solidFill>
                  <a:schemeClr val="bg1"/>
                </a:solidFill>
              </a:rPr>
              <a:t>Life)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582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Across Salthouse Dock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  <p:sndAc>
          <p:stSnd loop="1">
            <p:snd r:embed="rId2" name="xxx - Hey Jude.wav"/>
          </p:stSnd>
        </p:sndAc>
      </p:transition>
    </mc:Choice>
    <mc:Fallback xmlns="">
      <p:transition spd="slow" advClick="0" advTm="7000">
        <p:pull/>
        <p:sndAc>
          <p:stSnd loop="1">
            <p:snd r:embed="rId6" name="xxx - Hey Ju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</a:t>
            </a:r>
            <a:r>
              <a:rPr lang="sk-SK" sz="1100" smtClean="0">
                <a:solidFill>
                  <a:schemeClr val="bg1"/>
                </a:solidFill>
              </a:rPr>
              <a:t>Countries)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1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(Psyche Della - </a:t>
            </a:r>
            <a:r>
              <a:rPr lang="sk-SK" sz="1100" smtClean="0">
                <a:solidFill>
                  <a:schemeClr val="bg1"/>
                </a:solidFill>
              </a:rPr>
              <a:t>Flickr)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2924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Port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8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793"/>
            <a:ext cx="13215274" cy="687579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(YB News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789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City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55556E-7 1.3876E-7 L -0.42726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50007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from the Anglican Cathedral Tower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65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481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Metropolitan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5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(Jorge Gutiérrez)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452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Black-E Art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8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6485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Chinese Arch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5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453"/>
            <a:ext cx="12217443" cy="687145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(Paco Piniella - El Lobo </a:t>
            </a:r>
            <a:r>
              <a:rPr lang="sk-SK" sz="1100" smtClean="0">
                <a:solidFill>
                  <a:schemeClr val="bg1"/>
                </a:solidFill>
              </a:rPr>
              <a:t>Bobo)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7719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St.Lukes Chambers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-4.07407E-6 L -0.31771 0.000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(Terry Kearney - Flickr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0 L -0.35156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Gregorian Quarter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9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32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Greek Orthodox Church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5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(Wikipedia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19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(Rail Technology Magazine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Jump)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43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Castle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78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</a:t>
            </a:r>
            <a:r>
              <a:rPr lang="sk-SK" sz="1100" smtClean="0">
                <a:solidFill>
                  <a:schemeClr val="bg1"/>
                </a:solidFill>
              </a:rPr>
              <a:t>Echo)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427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34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(Alfonso Rojo - Periodista </a:t>
            </a:r>
            <a:r>
              <a:rPr lang="sk-SK" sz="1100" smtClean="0">
                <a:solidFill>
                  <a:schemeClr val="bg1"/>
                </a:solidFill>
              </a:rPr>
              <a:t>Digital)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4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884396" cy="6857999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Shutterstock)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59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07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0 L -0.809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066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Al-Rahma Mosque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762739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(Notimex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445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World Museum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0 L -0.38698 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58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(Sen Together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802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53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(Abode Group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4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12"/>
            <a:ext cx="12824371" cy="685428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(Princess Cruises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9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1.48148E-6 L -0.39809 -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-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(Mi diario de viajes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774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St.George‘s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1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(Here There Everywhere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274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Port of Liverpool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1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3722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Speke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4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2.53469E-6 L -0.35156 2.53469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91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(Royal Liverpool Hospitals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Liverpool Hospital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Countries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823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Terraced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2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3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(Paul Holloway - </a:t>
            </a:r>
            <a:r>
              <a:rPr lang="sk-SK" sz="1100" smtClean="0">
                <a:solidFill>
                  <a:schemeClr val="bg1"/>
                </a:solidFill>
              </a:rPr>
              <a:t>Wikimedia)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9351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188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Anglican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31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(FC Augsburg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2034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Beatles Statue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9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(Mapio Net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4735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(Maura Sweeney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4282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 (inside)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32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2218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Back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6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6040866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(SC </a:t>
            </a:r>
            <a:r>
              <a:rPr lang="sk-SK" sz="1100" smtClean="0">
                <a:solidFill>
                  <a:schemeClr val="bg1"/>
                </a:solidFill>
              </a:rPr>
              <a:t>Sheffield)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7351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01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0 L -0.7472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61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Jump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Museum of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69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(Arch Daily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2010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Department Store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1679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New Commercial District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51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5479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City Centre (plans)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LA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Not for commercial use! / Photos from internet / Music :  (unknown artist)</a:t>
            </a:r>
            <a:endParaRPr lang="sk-SK" sz="1200"/>
          </a:p>
        </p:txBody>
      </p:sp>
      <p:sp>
        <p:nvSpPr>
          <p:cNvPr id="11" name="Záver"/>
          <p:cNvSpPr/>
          <p:nvPr/>
        </p:nvSpPr>
        <p:spPr>
          <a:xfrm>
            <a:off x="5868000" y="4878000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TERMINER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7" name="Odklik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 animBg="1"/>
      <p:bldP spid="2" grpId="0"/>
      <p:bldP spid="11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000" y="1139161"/>
            <a:ext cx="6336000" cy="4579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358763" y="3730752"/>
            <a:ext cx="6427167" cy="2616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91410" tIns="45706" rIns="91410" bIns="45706">
            <a:spAutoFit/>
          </a:bodyPr>
          <a:lstStyle/>
          <a:p>
            <a:pPr algn="ctr" defTabSz="914210">
              <a:defRPr/>
            </a:pPr>
            <a:r>
              <a:rPr lang="fr-FR" sz="11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ea typeface="MS Gothic" pitchFamily="49" charset="-128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1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ea typeface="MS Gothic" pitchFamily="49" charset="-128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76320" y="2636912"/>
            <a:ext cx="9490227" cy="523220"/>
          </a:xfrm>
          <a:prstGeom prst="rect">
            <a:avLst/>
          </a:prstGeom>
          <a:noFill/>
        </p:spPr>
        <p:txBody>
          <a:bodyPr lIns="91410" tIns="45706" rIns="91410" bIns="45706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914210">
              <a:defRPr/>
            </a:pPr>
            <a:r>
              <a:rPr lang="fr-FR" sz="2800" b="1" dirty="0">
                <a:ln w="11430"/>
                <a:gradFill>
                  <a:gsLst>
                    <a:gs pos="0">
                      <a:srgbClr val="AC66BB">
                        <a:tint val="70000"/>
                        <a:satMod val="245000"/>
                      </a:srgbClr>
                    </a:gs>
                    <a:gs pos="75000">
                      <a:srgbClr val="AC66BB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AC66BB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MS Gothic" pitchFamily="49" charset="-128"/>
                <a:cs typeface="Arial" charset="0"/>
                <a:hlinkClick r:id="rId4"/>
              </a:rPr>
              <a:t>pps-images-photos.com</a:t>
            </a:r>
            <a:endParaRPr lang="fr-FR" sz="2800" b="1" dirty="0">
              <a:ln w="11430"/>
              <a:gradFill>
                <a:gsLst>
                  <a:gs pos="0">
                    <a:srgbClr val="AC66BB">
                      <a:tint val="70000"/>
                      <a:satMod val="245000"/>
                    </a:srgbClr>
                  </a:gs>
                  <a:gs pos="75000">
                    <a:srgbClr val="AC66BB">
                      <a:tint val="90000"/>
                      <a:shade val="60000"/>
                      <a:satMod val="240000"/>
                    </a:srgbClr>
                  </a:gs>
                  <a:gs pos="100000">
                    <a:srgbClr val="AC66BB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MS Gothic" pitchFamily="49" charset="-128"/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09247" y="2151515"/>
            <a:ext cx="1888631" cy="371532"/>
          </a:xfrm>
          <a:prstGeom prst="rect">
            <a:avLst/>
          </a:prstGeom>
          <a:noFill/>
        </p:spPr>
        <p:txBody>
          <a:bodyPr lIns="91410" tIns="45706" rIns="91410" bIns="45706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914210">
              <a:defRPr/>
            </a:pPr>
            <a:r>
              <a:rPr lang="fr-FR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ea typeface="MS Gothic" pitchFamily="49" charset="-128"/>
                <a:cs typeface="Arial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290187" y="1215377"/>
            <a:ext cx="4561498" cy="4636701"/>
          </a:xfrm>
          <a:prstGeom prst="rect">
            <a:avLst/>
          </a:prstGeom>
          <a:noFill/>
        </p:spPr>
        <p:txBody>
          <a:bodyPr spcFirstLastPara="1" wrap="none" lIns="91410" tIns="45706" rIns="91410" bIns="45706">
            <a:prstTxWarp prst="textCircle">
              <a:avLst/>
            </a:prstTxWarp>
            <a:spAutoFit/>
          </a:bodyPr>
          <a:lstStyle/>
          <a:p>
            <a:pPr algn="ctr" defTabSz="914210">
              <a:defRPr/>
            </a:pPr>
            <a:r>
              <a:rPr lang="fr-FR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ea typeface="MS Gothic" pitchFamily="49" charset="-128"/>
                <a:cs typeface="Arial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640" y="1019627"/>
            <a:ext cx="324000" cy="31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"/>
          <p:cNvSpPr/>
          <p:nvPr/>
        </p:nvSpPr>
        <p:spPr>
          <a:xfrm>
            <a:off x="6329217" y="5698377"/>
            <a:ext cx="2088232" cy="584775"/>
          </a:xfrm>
          <a:prstGeom prst="rect">
            <a:avLst/>
          </a:prstGeom>
          <a:noFill/>
        </p:spPr>
        <p:txBody>
          <a:bodyPr lIns="91360" tIns="45682" rIns="91360" bIns="45682">
            <a:spAutoFit/>
          </a:bodyPr>
          <a:lstStyle/>
          <a:p>
            <a:pPr algn="ctr" defTabSz="913642">
              <a:defRPr/>
            </a:pPr>
            <a:r>
              <a:rPr lang="sk-SK" sz="3200" b="1">
                <a:ln w="1905">
                  <a:solidFill>
                    <a:prstClr val="white"/>
                  </a:solidFill>
                </a:ln>
                <a:gradFill>
                  <a:gsLst>
                    <a:gs pos="0">
                      <a:srgbClr val="FA8D3D">
                        <a:shade val="20000"/>
                        <a:satMod val="200000"/>
                      </a:srgbClr>
                    </a:gs>
                    <a:gs pos="78000">
                      <a:srgbClr val="FA8D3D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A8D3D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stanet" pitchFamily="2" charset="0"/>
                <a:ea typeface="MS Gothic" pitchFamily="49" charset="-128"/>
                <a:cs typeface="Arial"/>
              </a:rPr>
              <a:t>THE END</a:t>
            </a:r>
          </a:p>
        </p:txBody>
      </p:sp>
      <p:sp>
        <p:nvSpPr>
          <p:cNvPr id="9" name="Ovál"/>
          <p:cNvSpPr/>
          <p:nvPr/>
        </p:nvSpPr>
        <p:spPr>
          <a:xfrm>
            <a:off x="6060960" y="5574827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chemeClr val="accent4">
                <a:lumMod val="50000"/>
              </a:schemeClr>
            </a:solidFill>
            <a:prstDash val="solid"/>
          </a:ln>
          <a:effectLst/>
        </p:spPr>
        <p:txBody>
          <a:bodyPr lIns="91360" tIns="45682" rIns="91360" bIns="45682" anchor="ctr"/>
          <a:lstStyle/>
          <a:p>
            <a:pPr algn="ctr" defTabSz="913642">
              <a:defRPr/>
            </a:pPr>
            <a:endParaRPr lang="sk-SK" kern="0">
              <a:solidFill>
                <a:prstClr val="white"/>
              </a:solidFill>
              <a:ea typeface="MS Gothic" pitchFamily="49" charset="-128"/>
              <a:cs typeface="Arial"/>
            </a:endParaRPr>
          </a:p>
        </p:txBody>
      </p:sp>
      <p:sp>
        <p:nvSpPr>
          <p:cNvPr id="10" name="Ukončenie">
            <a:hlinkClick r:id="" action="ppaction://hlinkshowjump?jump=endshow" highlightClick="1"/>
          </p:cNvPr>
          <p:cNvSpPr/>
          <p:nvPr/>
        </p:nvSpPr>
        <p:spPr>
          <a:xfrm>
            <a:off x="5944320" y="5414968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60" tIns="45682" rIns="91360" bIns="45682" anchor="ctr"/>
          <a:lstStyle/>
          <a:p>
            <a:pPr algn="ctr" defTabSz="913642">
              <a:defRPr/>
            </a:pPr>
            <a:endParaRPr lang="sk-SK" kern="0">
              <a:solidFill>
                <a:prstClr val="white"/>
              </a:solidFill>
              <a:ea typeface="MS Gothic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767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Thème Office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414</Words>
  <Application>Microsoft Office PowerPoint</Application>
  <PresentationFormat>Prezentácia na obrazovke (4:3)</PresentationFormat>
  <Paragraphs>141</Paragraphs>
  <Slides>44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44</vt:i4>
      </vt:variant>
    </vt:vector>
  </HeadingPairs>
  <TitlesOfParts>
    <vt:vector size="55" baseType="lpstr">
      <vt:lpstr>Arial</vt:lpstr>
      <vt:lpstr>Andalus</vt:lpstr>
      <vt:lpstr>Wingdings</vt:lpstr>
      <vt:lpstr>Pristina</vt:lpstr>
      <vt:lpstr>Castanet</vt:lpstr>
      <vt:lpstr>AR DARLING</vt:lpstr>
      <vt:lpstr>Thickhead</vt:lpstr>
      <vt:lpstr>Calibri</vt:lpstr>
      <vt:lpstr>MS Gothic</vt:lpstr>
      <vt:lpstr>Motív Office</vt:lpstr>
      <vt:lpstr>1_Thème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2016-07-08T12:22:21Z</dcterms:modified>
</cp:coreProperties>
</file>