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1" r:id="rId3"/>
    <p:sldId id="257" r:id="rId4"/>
    <p:sldId id="256" r:id="rId5"/>
    <p:sldId id="259" r:id="rId6"/>
    <p:sldId id="265" r:id="rId7"/>
    <p:sldId id="260" r:id="rId8"/>
    <p:sldId id="266" r:id="rId9"/>
    <p:sldId id="268" r:id="rId10"/>
    <p:sldId id="267" r:id="rId11"/>
    <p:sldId id="261" r:id="rId12"/>
    <p:sldId id="269" r:id="rId13"/>
    <p:sldId id="270" r:id="rId14"/>
    <p:sldId id="263" r:id="rId15"/>
    <p:sldId id="264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227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373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590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391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896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32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57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38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043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683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556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DAFD9-F76D-4E80-AC77-B672E4CA47EA}" type="datetimeFigureOut">
              <a:rPr lang="fr-FR" smtClean="0"/>
              <a:t>16/01/2018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568E07-B20C-406B-9DA6-4189400AFC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93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502" r="6149" b="4099"/>
          <a:stretch/>
        </p:blipFill>
        <p:spPr>
          <a:xfrm>
            <a:off x="1731523" y="-24321"/>
            <a:ext cx="8929991" cy="69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8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spd="med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12558" b="5582"/>
          <a:stretch/>
        </p:blipFill>
        <p:spPr>
          <a:xfrm>
            <a:off x="612391" y="-1"/>
            <a:ext cx="9484919" cy="68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26" y="0"/>
            <a:ext cx="10972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6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502" r="6149" b="4099"/>
          <a:stretch/>
        </p:blipFill>
        <p:spPr>
          <a:xfrm>
            <a:off x="1731523" y="-24321"/>
            <a:ext cx="8929991" cy="69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9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38911"/>
            <a:ext cx="9195881" cy="68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r="4104"/>
          <a:stretch/>
        </p:blipFill>
        <p:spPr>
          <a:xfrm>
            <a:off x="18026" y="415637"/>
            <a:ext cx="12173974" cy="59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456" b="9704"/>
          <a:stretch/>
        </p:blipFill>
        <p:spPr>
          <a:xfrm>
            <a:off x="2709949" y="0"/>
            <a:ext cx="6134793" cy="68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8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502" r="6149" b="4099"/>
          <a:stretch/>
        </p:blipFill>
        <p:spPr>
          <a:xfrm>
            <a:off x="1731523" y="-24321"/>
            <a:ext cx="8929991" cy="69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2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38911"/>
            <a:ext cx="9195881" cy="68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6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4157"/>
            <a:ext cx="9149542" cy="686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638" y="6774"/>
            <a:ext cx="8798023" cy="685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38911"/>
            <a:ext cx="9195881" cy="68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02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000">
        <p:fade/>
      </p:transition>
    </mc:Choice>
    <mc:Fallback>
      <p:transition spd="med" advTm="2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502" r="6149" b="4099"/>
          <a:stretch/>
        </p:blipFill>
        <p:spPr>
          <a:xfrm>
            <a:off x="1731523" y="-24321"/>
            <a:ext cx="8929991" cy="69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169" y="-18587"/>
            <a:ext cx="9199661" cy="6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15439"/>
          <a:stretch/>
        </p:blipFill>
        <p:spPr>
          <a:xfrm>
            <a:off x="2144684" y="-7519"/>
            <a:ext cx="6833061" cy="68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9368" t="4471" r="10282" b="-4471"/>
          <a:stretch/>
        </p:blipFill>
        <p:spPr>
          <a:xfrm>
            <a:off x="0" y="-1"/>
            <a:ext cx="11019173" cy="718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7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502" r="6149" b="4099"/>
          <a:stretch/>
        </p:blipFill>
        <p:spPr>
          <a:xfrm>
            <a:off x="1731523" y="-24321"/>
            <a:ext cx="8929991" cy="69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169" y="-18587"/>
            <a:ext cx="9199661" cy="68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7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t="6456" b="9704"/>
          <a:stretch/>
        </p:blipFill>
        <p:spPr>
          <a:xfrm>
            <a:off x="2709949" y="0"/>
            <a:ext cx="6134793" cy="68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2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01" y="5799"/>
            <a:ext cx="9486198" cy="684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077" y="-24909"/>
            <a:ext cx="9917736" cy="688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8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b="8719"/>
          <a:stretch/>
        </p:blipFill>
        <p:spPr>
          <a:xfrm>
            <a:off x="0" y="-41083"/>
            <a:ext cx="12192000" cy="689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0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00">
        <p:fade/>
      </p:transition>
    </mc:Choice>
    <mc:Fallback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068" y="0"/>
            <a:ext cx="76751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1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253" y="0"/>
            <a:ext cx="9593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0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000">
        <p:fade/>
      </p:transition>
    </mc:Choice>
    <mc:Fallback>
      <p:transition spd="med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74" y="-22704"/>
            <a:ext cx="11001351" cy="688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32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00">
        <p:fade/>
      </p:transition>
    </mc:Choice>
    <mc:Fallback>
      <p:transition spd="med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549" y="-831129"/>
            <a:ext cx="5797685" cy="80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95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000">
        <p:fade/>
      </p:transition>
    </mc:Choice>
    <mc:Fallback>
      <p:transition spd="med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6502" r="6149" b="4099"/>
          <a:stretch/>
        </p:blipFill>
        <p:spPr>
          <a:xfrm>
            <a:off x="1731523" y="-24321"/>
            <a:ext cx="8929991" cy="69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9" y="-38911"/>
            <a:ext cx="9195881" cy="689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8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0</Words>
  <Application>Microsoft Office PowerPoint</Application>
  <PresentationFormat>Grand écran</PresentationFormat>
  <Paragraphs>0</Paragraphs>
  <Slides>28</Slides>
  <Notes>0</Notes>
  <HiddenSlides>2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Acer</dc:creator>
  <cp:lastModifiedBy>Acer</cp:lastModifiedBy>
  <cp:revision>10</cp:revision>
  <dcterms:created xsi:type="dcterms:W3CDTF">2018-01-15T20:40:19Z</dcterms:created>
  <dcterms:modified xsi:type="dcterms:W3CDTF">2018-01-16T21:06:05Z</dcterms:modified>
</cp:coreProperties>
</file>