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4v" ContentType="video/unknown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48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BBE8-461B-49FC-85DC-60B606C7187C}" type="datetimeFigureOut">
              <a:rPr lang="fr-FR" smtClean="0"/>
              <a:t>05/01/2018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244B-56C4-4440-B0F1-C5BAF1876B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199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BBE8-461B-49FC-85DC-60B606C7187C}" type="datetimeFigureOut">
              <a:rPr lang="fr-FR" smtClean="0"/>
              <a:t>05/01/2018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244B-56C4-4440-B0F1-C5BAF1876B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5044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BBE8-461B-49FC-85DC-60B606C7187C}" type="datetimeFigureOut">
              <a:rPr lang="fr-FR" smtClean="0"/>
              <a:t>05/01/2018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244B-56C4-4440-B0F1-C5BAF1876B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1245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BBE8-461B-49FC-85DC-60B606C7187C}" type="datetimeFigureOut">
              <a:rPr lang="fr-FR" smtClean="0"/>
              <a:t>05/01/2018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244B-56C4-4440-B0F1-C5BAF1876B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999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BBE8-461B-49FC-85DC-60B606C7187C}" type="datetimeFigureOut">
              <a:rPr lang="fr-FR" smtClean="0"/>
              <a:t>05/01/2018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244B-56C4-4440-B0F1-C5BAF1876B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4614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BBE8-461B-49FC-85DC-60B606C7187C}" type="datetimeFigureOut">
              <a:rPr lang="fr-FR" smtClean="0"/>
              <a:t>05/01/2018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244B-56C4-4440-B0F1-C5BAF1876B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798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BBE8-461B-49FC-85DC-60B606C7187C}" type="datetimeFigureOut">
              <a:rPr lang="fr-FR" smtClean="0"/>
              <a:t>05/01/2018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244B-56C4-4440-B0F1-C5BAF1876B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396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BBE8-461B-49FC-85DC-60B606C7187C}" type="datetimeFigureOut">
              <a:rPr lang="fr-FR" smtClean="0"/>
              <a:t>05/01/2018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244B-56C4-4440-B0F1-C5BAF1876B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466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BBE8-461B-49FC-85DC-60B606C7187C}" type="datetimeFigureOut">
              <a:rPr lang="fr-FR" smtClean="0"/>
              <a:t>05/01/2018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244B-56C4-4440-B0F1-C5BAF1876B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7427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BBE8-461B-49FC-85DC-60B606C7187C}" type="datetimeFigureOut">
              <a:rPr lang="fr-FR" smtClean="0"/>
              <a:t>05/01/2018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244B-56C4-4440-B0F1-C5BAF1876B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36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4BBE8-461B-49FC-85DC-60B606C7187C}" type="datetimeFigureOut">
              <a:rPr lang="fr-FR" smtClean="0"/>
              <a:t>05/01/2018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244B-56C4-4440-B0F1-C5BAF1876B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0032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54BBE8-461B-49FC-85DC-60B606C7187C}" type="datetimeFigureOut">
              <a:rPr lang="fr-FR" smtClean="0"/>
              <a:t>05/01/2018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0E244B-56C4-4440-B0F1-C5BAF1876B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84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4v"/><Relationship Id="rId1" Type="http://schemas.microsoft.com/office/2007/relationships/media" Target="../media/media1.m4v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728" y="2476500"/>
            <a:ext cx="6638544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275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voeux201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l="163" t="12138" r="-163" b="12319"/>
          <a:stretch/>
        </p:blipFill>
        <p:spPr>
          <a:xfrm>
            <a:off x="8152" y="901521"/>
            <a:ext cx="12183848" cy="5177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204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6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0</Words>
  <Application>Microsoft Office PowerPoint</Application>
  <PresentationFormat>Personnalisé</PresentationFormat>
  <Paragraphs>0</Paragraphs>
  <Slides>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Thème Office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 IRVING</dc:creator>
  <cp:lastModifiedBy>CLIP&amp;BIKE</cp:lastModifiedBy>
  <cp:revision>5</cp:revision>
  <dcterms:created xsi:type="dcterms:W3CDTF">2018-01-04T20:22:44Z</dcterms:created>
  <dcterms:modified xsi:type="dcterms:W3CDTF">2018-01-05T10:38:18Z</dcterms:modified>
</cp:coreProperties>
</file>