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0" r:id="rId2"/>
    <p:sldId id="256" r:id="rId3"/>
    <p:sldId id="258" r:id="rId4"/>
    <p:sldId id="263" r:id="rId5"/>
    <p:sldId id="259" r:id="rId6"/>
    <p:sldId id="264" r:id="rId7"/>
    <p:sldId id="265" r:id="rId8"/>
    <p:sldId id="266" r:id="rId9"/>
    <p:sldId id="267" r:id="rId10"/>
    <p:sldId id="268" r:id="rId11"/>
    <p:sldId id="272" r:id="rId12"/>
    <p:sldId id="262" r:id="rId13"/>
    <p:sldId id="269" r:id="rId14"/>
    <p:sldId id="271" r:id="rId15"/>
    <p:sldId id="261" r:id="rId16"/>
    <p:sldId id="273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1" y="-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56C67A-9B34-4810-8A36-F26B52E2107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EC8D2F-1211-4275-BC50-E601E55F405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78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C8D2F-1211-4275-BC50-E601E55F405C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043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C8D2F-1211-4275-BC50-E601E55F405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6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C8D2F-1211-4275-BC50-E601E55F405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055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454793"/>
      </p:ext>
    </p:extLst>
  </p:cSld>
  <p:clrMapOvr>
    <a:masterClrMapping/>
  </p:clrMapOvr>
  <p:transition spd="slow" advTm="6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782275"/>
      </p:ext>
    </p:extLst>
  </p:cSld>
  <p:clrMapOvr>
    <a:masterClrMapping/>
  </p:clrMapOvr>
  <p:transition spd="slow" advTm="6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437726"/>
      </p:ext>
    </p:extLst>
  </p:cSld>
  <p:clrMapOvr>
    <a:masterClrMapping/>
  </p:clrMapOvr>
  <p:transition spd="slow" advTm="6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833764"/>
      </p:ext>
    </p:extLst>
  </p:cSld>
  <p:clrMapOvr>
    <a:masterClrMapping/>
  </p:clrMapOvr>
  <p:transition spd="slow" advTm="6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9672"/>
      </p:ext>
    </p:extLst>
  </p:cSld>
  <p:clrMapOvr>
    <a:masterClrMapping/>
  </p:clrMapOvr>
  <p:transition spd="slow" advTm="6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910949"/>
      </p:ext>
    </p:extLst>
  </p:cSld>
  <p:clrMapOvr>
    <a:masterClrMapping/>
  </p:clrMapOvr>
  <p:transition spd="slow" advTm="6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593654"/>
      </p:ext>
    </p:extLst>
  </p:cSld>
  <p:clrMapOvr>
    <a:masterClrMapping/>
  </p:clrMapOvr>
  <p:transition spd="slow" advTm="6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530664"/>
      </p:ext>
    </p:extLst>
  </p:cSld>
  <p:clrMapOvr>
    <a:masterClrMapping/>
  </p:clrMapOvr>
  <p:transition spd="slow" advTm="6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658418"/>
      </p:ext>
    </p:extLst>
  </p:cSld>
  <p:clrMapOvr>
    <a:masterClrMapping/>
  </p:clrMapOvr>
  <p:transition spd="slow" advTm="6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218432"/>
      </p:ext>
    </p:extLst>
  </p:cSld>
  <p:clrMapOvr>
    <a:masterClrMapping/>
  </p:clrMapOvr>
  <p:transition spd="slow" advTm="6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429412"/>
      </p:ext>
    </p:extLst>
  </p:cSld>
  <p:clrMapOvr>
    <a:masterClrMapping/>
  </p:clrMapOvr>
  <p:transition spd="slow" advTm="6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247F0-E17A-448A-929B-B8A859A3783C}" type="datetimeFigureOut">
              <a:rPr lang="fr-FR" smtClean="0"/>
              <a:t>01/01/2018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0F166-3325-4EC5-8C73-F804A167C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786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psmania.ne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649706" cy="659650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104" y="6432891"/>
            <a:ext cx="9036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Diaporama automatique et musical                                                         Réalisation Ginette LEBER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2303151"/>
      </p:ext>
    </p:extLst>
  </p:cSld>
  <p:clrMapOvr>
    <a:masterClrMapping/>
  </p:clrMapOvr>
  <p:transition spd="slow" advTm="6000">
    <p:wipe/>
    <p:sndAc>
      <p:stSnd>
        <p:snd r:embed="rId2" name="Various Artists - Bonne année (Beezik remercie Universal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74" y="1014692"/>
            <a:ext cx="9150274" cy="504056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49039" y="106872"/>
            <a:ext cx="3845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2017 s’en va 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00786" y="5935744"/>
            <a:ext cx="6125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2018 vous accueille !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41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6000">
        <p:wipe/>
      </p:transition>
    </mc:Choice>
    <mc:Fallback xmlns="">
      <p:transition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204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19672" y="792613"/>
            <a:ext cx="5472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Que </a:t>
            </a:r>
            <a:r>
              <a:rPr lang="fr-FR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le bonheur soit votre allié</a:t>
            </a:r>
          </a:p>
        </p:txBody>
      </p:sp>
      <p:sp>
        <p:nvSpPr>
          <p:cNvPr id="3" name="Rectangle 2"/>
          <p:cNvSpPr/>
          <p:nvPr/>
        </p:nvSpPr>
        <p:spPr>
          <a:xfrm>
            <a:off x="1942013" y="241485"/>
            <a:ext cx="4683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Que 2018 soit votre année</a:t>
            </a:r>
          </a:p>
        </p:txBody>
      </p:sp>
    </p:spTree>
    <p:extLst>
      <p:ext uri="{BB962C8B-B14F-4D97-AF65-F5344CB8AC3E}">
        <p14:creationId xmlns:p14="http://schemas.microsoft.com/office/powerpoint/2010/main" val="91339262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54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1432" y="260648"/>
            <a:ext cx="5841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2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Que l’amour soit toujours présent</a:t>
            </a:r>
            <a:endParaRPr lang="fr-FR" sz="2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2934927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7984" y="5301208"/>
            <a:ext cx="57241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32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le sourire </a:t>
            </a:r>
          </a:p>
          <a:p>
            <a:pPr lvl="0" algn="ctr"/>
            <a:r>
              <a:rPr lang="fr-FR" sz="32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soit </a:t>
            </a:r>
            <a:r>
              <a:rPr lang="fr-FR" sz="32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votre </a:t>
            </a:r>
            <a:r>
              <a:rPr lang="fr-FR" sz="32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invité</a:t>
            </a:r>
            <a:endParaRPr lang="fr-FR" sz="32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2674696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051"/>
            <a:ext cx="9144000" cy="68840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807" y="764704"/>
            <a:ext cx="25237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que la joie embellisse</a:t>
            </a:r>
          </a:p>
          <a:p>
            <a:pPr lvl="0" algn="ctr"/>
            <a:r>
              <a:rPr lang="fr-FR" sz="24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fr-FR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vos journées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342352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36855" y="4869160"/>
            <a:ext cx="3628366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fr-FR" sz="2400" dirty="0">
                <a:solidFill>
                  <a:schemeClr val="bg1"/>
                </a:solidFill>
              </a:rPr>
              <a:t>Pour 2018, je vous souhaite</a:t>
            </a:r>
          </a:p>
        </p:txBody>
      </p:sp>
    </p:spTree>
    <p:extLst>
      <p:ext uri="{BB962C8B-B14F-4D97-AF65-F5344CB8AC3E}">
        <p14:creationId xmlns:p14="http://schemas.microsoft.com/office/powerpoint/2010/main" val="3892238965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3916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96136" y="548680"/>
            <a:ext cx="1875835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fr-FR" sz="2800" dirty="0">
                <a:solidFill>
                  <a:schemeClr val="bg1"/>
                </a:solidFill>
              </a:rPr>
              <a:t>1 an de joie</a:t>
            </a:r>
          </a:p>
        </p:txBody>
      </p:sp>
      <p:sp>
        <p:nvSpPr>
          <p:cNvPr id="6" name="Rectangle 5"/>
          <p:cNvSpPr/>
          <p:nvPr/>
        </p:nvSpPr>
        <p:spPr>
          <a:xfrm>
            <a:off x="971600" y="5805264"/>
            <a:ext cx="2654125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fr-FR" sz="2800" dirty="0">
                <a:solidFill>
                  <a:schemeClr val="bg1"/>
                </a:solidFill>
              </a:rPr>
              <a:t>12 mois de santé</a:t>
            </a:r>
          </a:p>
        </p:txBody>
      </p:sp>
    </p:spTree>
    <p:extLst>
      <p:ext uri="{BB962C8B-B14F-4D97-AF65-F5344CB8AC3E}">
        <p14:creationId xmlns:p14="http://schemas.microsoft.com/office/powerpoint/2010/main" val="3183897988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6448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1147" y="1256533"/>
            <a:ext cx="3562194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fr-FR" sz="2800" dirty="0">
                <a:solidFill>
                  <a:schemeClr val="bg1"/>
                </a:solidFill>
              </a:rPr>
              <a:t>52 semaines de chance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3187614" y="4612306"/>
            <a:ext cx="2835841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>
            <a:spAutoFit/>
          </a:bodyPr>
          <a:lstStyle/>
          <a:p>
            <a:pPr lvl="0" algn="ctr"/>
            <a:r>
              <a:rPr lang="fr-FR" sz="2800" dirty="0">
                <a:solidFill>
                  <a:schemeClr val="bg1"/>
                </a:solidFill>
              </a:rPr>
              <a:t>365 </a:t>
            </a:r>
            <a:r>
              <a:rPr lang="fr-FR" sz="2800" dirty="0" smtClean="0">
                <a:solidFill>
                  <a:schemeClr val="bg1"/>
                </a:solidFill>
              </a:rPr>
              <a:t>jours </a:t>
            </a:r>
            <a:r>
              <a:rPr lang="fr-FR" sz="2800" dirty="0">
                <a:solidFill>
                  <a:schemeClr val="bg1"/>
                </a:solidFill>
              </a:rPr>
              <a:t>d’amour</a:t>
            </a:r>
          </a:p>
        </p:txBody>
      </p:sp>
    </p:spTree>
    <p:extLst>
      <p:ext uri="{BB962C8B-B14F-4D97-AF65-F5344CB8AC3E}">
        <p14:creationId xmlns:p14="http://schemas.microsoft.com/office/powerpoint/2010/main" val="3556875655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501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07907" y="5877272"/>
            <a:ext cx="5454352" cy="52322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lvl="0" algn="ctr"/>
            <a:r>
              <a:rPr lang="fr-FR" sz="2800" dirty="0">
                <a:solidFill>
                  <a:schemeClr val="bg1"/>
                </a:solidFill>
              </a:rPr>
              <a:t>8 760 </a:t>
            </a:r>
            <a:r>
              <a:rPr lang="fr-FR" sz="2800" dirty="0" smtClean="0">
                <a:solidFill>
                  <a:schemeClr val="bg1"/>
                </a:solidFill>
              </a:rPr>
              <a:t>heures de gaité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735459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60232" y="2492896"/>
            <a:ext cx="2344514" cy="138499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fr-FR" sz="2800" dirty="0">
                <a:solidFill>
                  <a:prstClr val="white"/>
                </a:solidFill>
              </a:rPr>
              <a:t>525 600 minutes de prospérité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67544"/>
            <a:ext cx="6584478" cy="966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791976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51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5536" y="6165304"/>
            <a:ext cx="8640960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fr-FR" sz="2800" dirty="0" smtClean="0">
                <a:solidFill>
                  <a:prstClr val="white"/>
                </a:solidFill>
              </a:rPr>
              <a:t>31 536 000 secondes de </a:t>
            </a:r>
            <a:r>
              <a:rPr lang="fr-FR" sz="2800" dirty="0">
                <a:solidFill>
                  <a:prstClr val="white"/>
                </a:solidFill>
              </a:rPr>
              <a:t>bonheur</a:t>
            </a:r>
          </a:p>
        </p:txBody>
      </p:sp>
    </p:spTree>
    <p:extLst>
      <p:ext uri="{BB962C8B-B14F-4D97-AF65-F5344CB8AC3E}">
        <p14:creationId xmlns:p14="http://schemas.microsoft.com/office/powerpoint/2010/main" val="339443875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91667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63688" y="5934670"/>
            <a:ext cx="5286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Happy New </a:t>
            </a:r>
            <a:r>
              <a:rPr lang="fr-FR" sz="5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</a:t>
            </a:r>
            <a:r>
              <a:rPr lang="fr-FR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ear</a:t>
            </a:r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!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6113193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8760" y="0"/>
            <a:ext cx="1336266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576" y="4788388"/>
            <a:ext cx="60486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it-IT" altLang="fr-FR" sz="5400" b="1" i="0" u="none" strike="noStrike" cap="non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Unicode MS" pitchFamily="34" charset="-128"/>
                <a:cs typeface="Arial" pitchFamily="34" charset="0"/>
              </a:rPr>
              <a:t>Felice Anno Nuovo 2018</a:t>
            </a:r>
            <a:r>
              <a:rPr kumimoji="0" lang="it-IT" altLang="fr-FR" sz="5400" b="1" i="0" u="none" strike="noStrike" cap="non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6051660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474" y="0"/>
            <a:ext cx="5094674" cy="690062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30" y="476672"/>
            <a:ext cx="3810000" cy="381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1" y="4509120"/>
            <a:ext cx="3794419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Bonne </a:t>
            </a:r>
          </a:p>
          <a:p>
            <a:pPr algn="ctr"/>
            <a:r>
              <a:rPr lang="fr-FR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et</a:t>
            </a:r>
          </a:p>
          <a:p>
            <a:pPr algn="ctr"/>
            <a:r>
              <a:rPr lang="fr-FR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Heureuse</a:t>
            </a:r>
          </a:p>
          <a:p>
            <a:pPr algn="ctr"/>
            <a:r>
              <a:rPr lang="fr-FR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année 2018</a:t>
            </a:r>
          </a:p>
          <a:p>
            <a:pPr algn="ctr"/>
            <a:endParaRPr lang="fr-FR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706501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23281" y="4221088"/>
            <a:ext cx="4897438" cy="396875"/>
          </a:xfrm>
          <a:prstGeom prst="rect">
            <a:avLst/>
          </a:prstGeom>
          <a:solidFill>
            <a:srgbClr val="BBE0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fr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      </a:t>
            </a:r>
            <a:r>
              <a:rPr kumimoji="0" lang="fr-CA" altLang="fr-FR" sz="1600" b="0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http://ppsmania.net/    </a:t>
            </a:r>
            <a:endParaRPr kumimoji="0" lang="fr-CA" altLang="fr-FR" sz="1600" b="0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881857" y="4293096"/>
            <a:ext cx="4897438" cy="396875"/>
          </a:xfrm>
          <a:prstGeom prst="rect">
            <a:avLst/>
          </a:prstGeom>
          <a:solidFill>
            <a:srgbClr val="BBE0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      </a:t>
            </a:r>
            <a:r>
              <a:rPr kumimoji="0" lang="fr-CA" altLang="fr-F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charset="0"/>
                <a:hlinkClick r:id="rId3"/>
              </a:rPr>
              <a:t>http://ppsmania.net/    </a:t>
            </a:r>
            <a:endParaRPr kumimoji="0" lang="fr-CA" altLang="fr-FR" sz="1600" b="0" i="0" u="none" strike="noStrike" kern="0" cap="none" spc="0" normalizeH="0" baseline="0" noProof="0" dirty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7" name="Image 8" descr="BanHautpageindexminippsmania.jpg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785813"/>
            <a:ext cx="217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9" descr="BanHautpageindex.jpg">
            <a:hlinkClick r:id="rId3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848" y="3714975"/>
            <a:ext cx="472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2593047"/>
      </p:ext>
    </p:extLst>
  </p:cSld>
  <p:clrMapOvr>
    <a:masterClrMapping/>
  </p:clrMapOvr>
  <p:transition spd="slow" advTm="6000">
    <p:wip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107</Words>
  <Application>Microsoft Office PowerPoint</Application>
  <PresentationFormat>Affichage à l'écran (4:3)</PresentationFormat>
  <Paragraphs>29</Paragraphs>
  <Slides>16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LEBER</dc:creator>
  <cp:lastModifiedBy>LEBER</cp:lastModifiedBy>
  <cp:revision>35</cp:revision>
  <dcterms:created xsi:type="dcterms:W3CDTF">2017-12-30T17:18:59Z</dcterms:created>
  <dcterms:modified xsi:type="dcterms:W3CDTF">2018-01-01T11:03:59Z</dcterms:modified>
</cp:coreProperties>
</file>