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86" d="100"/>
          <a:sy n="86" d="100"/>
        </p:scale>
        <p:origin x="15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fr-FR" smtClean="0"/>
              <a:t>Modifiez le style du titre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fr-FR" smtClean="0"/>
              <a:t>Modifiez le style du titre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85800" y="3132666"/>
            <a:ext cx="5311775"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3132666"/>
            <a:ext cx="5334000" cy="308601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fr-FR" smtClean="0"/>
              <a:t>Modifiez le style du titre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3286" y="148776"/>
            <a:ext cx="3331029" cy="732967"/>
          </a:xfrm>
        </p:spPr>
        <p:txBody>
          <a:bodyPr>
            <a:normAutofit fontScale="90000"/>
          </a:bodyPr>
          <a:lstStyle/>
          <a:p>
            <a:r>
              <a:rPr lang="fr-CA" dirty="0" smtClean="0"/>
              <a:t>Diamant</a:t>
            </a:r>
            <a:endParaRPr lang="fr-CA" dirty="0"/>
          </a:p>
        </p:txBody>
      </p:sp>
      <p:sp>
        <p:nvSpPr>
          <p:cNvPr id="3" name="Sous-titre 2"/>
          <p:cNvSpPr>
            <a:spLocks noGrp="1"/>
          </p:cNvSpPr>
          <p:nvPr>
            <p:ph type="subTitle" idx="1"/>
          </p:nvPr>
        </p:nvSpPr>
        <p:spPr>
          <a:xfrm>
            <a:off x="4880079" y="374967"/>
            <a:ext cx="7139323" cy="685800"/>
          </a:xfrm>
        </p:spPr>
        <p:txBody>
          <a:bodyPr>
            <a:noAutofit/>
          </a:bodyPr>
          <a:lstStyle/>
          <a:p>
            <a:r>
              <a:rPr lang="fr-CA" dirty="0" smtClean="0"/>
              <a:t>La lunes est peut être mon ennemie ma sa changeras rien je suis une fille compliquer es alors Je m’appel Diamant une filles comme les autre enfaite pas comme les autre car on es tous différente mais  bon… J’ai un loup nommé </a:t>
            </a:r>
            <a:r>
              <a:rPr lang="fr-CA" dirty="0" err="1" smtClean="0"/>
              <a:t>Vetmitar</a:t>
            </a:r>
            <a:r>
              <a:rPr lang="fr-CA" dirty="0" smtClean="0"/>
              <a:t> et un loupiotte nommée </a:t>
            </a:r>
            <a:r>
              <a:rPr lang="fr-CA" dirty="0" err="1" smtClean="0"/>
              <a:t>Shaadow</a:t>
            </a:r>
            <a:r>
              <a:rPr lang="fr-CA" dirty="0" smtClean="0"/>
              <a:t> . J’ai des parent mais ils sont mort en </a:t>
            </a:r>
            <a:r>
              <a:rPr lang="fr-CA" dirty="0" err="1" smtClean="0"/>
              <a:t>rp</a:t>
            </a:r>
            <a:r>
              <a:rPr lang="fr-CA" dirty="0" smtClean="0"/>
              <a:t>  mais avant que ma mère meurt elle ma donner un médaillon doré que je porteras en tout tant j’ai une adorable meute. J’ai un coté sombre que personne peut voir car je le montre pas mais je suis pas une fille méchante a part car on me provoque … ah oui j’ai oublier je suis </a:t>
            </a:r>
            <a:r>
              <a:rPr lang="fr-CA" dirty="0" err="1" smtClean="0"/>
              <a:t>rp</a:t>
            </a:r>
            <a:r>
              <a:rPr lang="fr-CA" dirty="0" smtClean="0"/>
              <a:t> mais je </a:t>
            </a:r>
            <a:r>
              <a:rPr lang="fr-CA" dirty="0" err="1" smtClean="0"/>
              <a:t>rp</a:t>
            </a:r>
            <a:r>
              <a:rPr lang="fr-CA" dirty="0" smtClean="0"/>
              <a:t> mais pour rien es je suis une louve grisâtre au iris noir  Je vous aime &lt;3</a:t>
            </a:r>
            <a:endParaRPr lang="fr-CA" dirty="0"/>
          </a:p>
        </p:txBody>
      </p:sp>
      <p:pic>
        <p:nvPicPr>
          <p:cNvPr id="4" name="Image 3"/>
          <p:cNvPicPr>
            <a:picLocks noChangeAspect="1"/>
          </p:cNvPicPr>
          <p:nvPr/>
        </p:nvPicPr>
        <p:blipFill>
          <a:blip r:embed="rId2"/>
          <a:stretch>
            <a:fillRect/>
          </a:stretch>
        </p:blipFill>
        <p:spPr>
          <a:xfrm>
            <a:off x="0" y="3991778"/>
            <a:ext cx="4772754" cy="2772579"/>
          </a:xfrm>
          <a:prstGeom prst="rect">
            <a:avLst/>
          </a:prstGeom>
        </p:spPr>
      </p:pic>
      <p:pic>
        <p:nvPicPr>
          <p:cNvPr id="5" name="Image 4"/>
          <p:cNvPicPr>
            <a:picLocks noChangeAspect="1"/>
          </p:cNvPicPr>
          <p:nvPr/>
        </p:nvPicPr>
        <p:blipFill>
          <a:blip r:embed="rId3"/>
          <a:stretch>
            <a:fillRect/>
          </a:stretch>
        </p:blipFill>
        <p:spPr>
          <a:xfrm>
            <a:off x="0" y="881743"/>
            <a:ext cx="4695636" cy="3110035"/>
          </a:xfrm>
          <a:prstGeom prst="rect">
            <a:avLst/>
          </a:prstGeom>
        </p:spPr>
      </p:pic>
      <p:pic>
        <p:nvPicPr>
          <p:cNvPr id="6" name="Image 5"/>
          <p:cNvPicPr>
            <a:picLocks noChangeAspect="1"/>
          </p:cNvPicPr>
          <p:nvPr/>
        </p:nvPicPr>
        <p:blipFill>
          <a:blip r:embed="rId4"/>
          <a:stretch>
            <a:fillRect/>
          </a:stretch>
        </p:blipFill>
        <p:spPr>
          <a:xfrm>
            <a:off x="7359267" y="3991778"/>
            <a:ext cx="4832733" cy="2866222"/>
          </a:xfrm>
          <a:prstGeom prst="rect">
            <a:avLst/>
          </a:prstGeom>
        </p:spPr>
      </p:pic>
      <p:pic>
        <p:nvPicPr>
          <p:cNvPr id="7" name="Image 6"/>
          <p:cNvPicPr>
            <a:picLocks noChangeAspect="1"/>
          </p:cNvPicPr>
          <p:nvPr/>
        </p:nvPicPr>
        <p:blipFill>
          <a:blip r:embed="rId5"/>
          <a:stretch>
            <a:fillRect/>
          </a:stretch>
        </p:blipFill>
        <p:spPr>
          <a:xfrm>
            <a:off x="4880078" y="4170802"/>
            <a:ext cx="2614223" cy="2835926"/>
          </a:xfrm>
          <a:prstGeom prst="rect">
            <a:avLst/>
          </a:prstGeom>
        </p:spPr>
      </p:pic>
    </p:spTree>
    <p:extLst>
      <p:ext uri="{BB962C8B-B14F-4D97-AF65-F5344CB8AC3E}">
        <p14:creationId xmlns:p14="http://schemas.microsoft.com/office/powerpoint/2010/main" val="3666781980"/>
      </p:ext>
    </p:extLst>
  </p:cSld>
  <p:clrMapOvr>
    <a:masterClrMapping/>
  </p:clrMapOvr>
</p:sld>
</file>

<file path=ppt/theme/theme1.xml><?xml version="1.0" encoding="utf-8"?>
<a:theme xmlns:a="http://schemas.openxmlformats.org/drawingml/2006/main" name="Traînée de condensation">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TM04033937[[fn=Traînée de condensation]]</Template>
  <TotalTime>12</TotalTime>
  <Words>137</Words>
  <Application>Microsoft Office PowerPoint</Application>
  <PresentationFormat>Grand écran</PresentationFormat>
  <Paragraphs>2</Paragraphs>
  <Slides>1</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vt:i4>
      </vt:variant>
    </vt:vector>
  </HeadingPairs>
  <TitlesOfParts>
    <vt:vector size="4" baseType="lpstr">
      <vt:lpstr>Arial</vt:lpstr>
      <vt:lpstr>Century Gothic</vt:lpstr>
      <vt:lpstr>Traînée de condensation</vt:lpstr>
      <vt:lpstr>Diamant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Diamant</dc:title>
  <dc:creator>Parent</dc:creator>
  <cp:lastModifiedBy>Parent</cp:lastModifiedBy>
  <cp:revision>2</cp:revision>
  <dcterms:created xsi:type="dcterms:W3CDTF">2018-01-03T03:21:22Z</dcterms:created>
  <dcterms:modified xsi:type="dcterms:W3CDTF">2018-01-03T03:33:26Z</dcterms:modified>
</cp:coreProperties>
</file>