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0C5426E-7917-4CA2-A1F4-E3111B535E79}" type="datetimeFigureOut">
              <a:rPr lang="fr-FR" smtClean="0"/>
              <a:pPr/>
              <a:t>12/10/2017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0C59E7D-7084-43AC-BE78-D2CD023DD81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C5426E-7917-4CA2-A1F4-E3111B535E79}" type="datetimeFigureOut">
              <a:rPr lang="fr-FR" smtClean="0"/>
              <a:pPr/>
              <a:t>12/10/2017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C59E7D-7084-43AC-BE78-D2CD023DD81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C5426E-7917-4CA2-A1F4-E3111B535E79}" type="datetimeFigureOut">
              <a:rPr lang="fr-FR" smtClean="0"/>
              <a:pPr/>
              <a:t>12/10/2017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C59E7D-7084-43AC-BE78-D2CD023DD81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C5426E-7917-4CA2-A1F4-E3111B535E79}" type="datetimeFigureOut">
              <a:rPr lang="fr-FR" smtClean="0"/>
              <a:pPr/>
              <a:t>12/10/2017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C59E7D-7084-43AC-BE78-D2CD023DD81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C5426E-7917-4CA2-A1F4-E3111B535E79}" type="datetimeFigureOut">
              <a:rPr lang="fr-FR" smtClean="0"/>
              <a:pPr/>
              <a:t>12/10/2017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C59E7D-7084-43AC-BE78-D2CD023DD81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C5426E-7917-4CA2-A1F4-E3111B535E79}" type="datetimeFigureOut">
              <a:rPr lang="fr-FR" smtClean="0"/>
              <a:pPr/>
              <a:t>12/10/2017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C59E7D-7084-43AC-BE78-D2CD023DD81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C5426E-7917-4CA2-A1F4-E3111B535E79}" type="datetimeFigureOut">
              <a:rPr lang="fr-FR" smtClean="0"/>
              <a:pPr/>
              <a:t>12/10/2017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C59E7D-7084-43AC-BE78-D2CD023DD81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C5426E-7917-4CA2-A1F4-E3111B535E79}" type="datetimeFigureOut">
              <a:rPr lang="fr-FR" smtClean="0"/>
              <a:pPr/>
              <a:t>12/10/2017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C59E7D-7084-43AC-BE78-D2CD023DD81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C5426E-7917-4CA2-A1F4-E3111B535E79}" type="datetimeFigureOut">
              <a:rPr lang="fr-FR" smtClean="0"/>
              <a:pPr/>
              <a:t>12/10/2017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C59E7D-7084-43AC-BE78-D2CD023DD81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>
            <a:extLst/>
          </a:lstStyle>
          <a:p>
            <a:fld id="{A0C5426E-7917-4CA2-A1F4-E3111B535E79}" type="datetimeFigureOut">
              <a:rPr lang="fr-FR" smtClean="0"/>
              <a:pPr/>
              <a:t>12/10/2017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C59E7D-7084-43AC-BE78-D2CD023DD81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0C5426E-7917-4CA2-A1F4-E3111B535E79}" type="datetimeFigureOut">
              <a:rPr lang="fr-FR" smtClean="0"/>
              <a:pPr/>
              <a:t>12/10/2017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0C59E7D-7084-43AC-BE78-D2CD023DD81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0C5426E-7917-4CA2-A1F4-E3111B535E79}" type="datetimeFigureOut">
              <a:rPr lang="fr-FR" smtClean="0"/>
              <a:pPr/>
              <a:t>12/10/2017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0C59E7D-7084-43AC-BE78-D2CD023DD81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contact@advertbag.fr" TargetMode="Externa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13"/>
          <p:cNvSpPr>
            <a:spLocks noGrp="1"/>
          </p:cNvSpPr>
          <p:nvPr>
            <p:ph type="ctrTitle"/>
          </p:nvPr>
        </p:nvSpPr>
        <p:spPr>
          <a:xfrm>
            <a:off x="1008081" y="2133600"/>
            <a:ext cx="9817768" cy="245444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3600" dirty="0">
                <a:solidFill>
                  <a:srgbClr val="00B050"/>
                </a:solidFill>
              </a:rPr>
              <a:t>V</a:t>
            </a:r>
            <a:r>
              <a:rPr lang="fr-FR" sz="3600" dirty="0" smtClean="0">
                <a:solidFill>
                  <a:srgbClr val="00B050"/>
                </a:solidFill>
              </a:rPr>
              <a:t>ous </a:t>
            </a:r>
            <a:r>
              <a:rPr lang="fr-FR" sz="3600" dirty="0">
                <a:solidFill>
                  <a:srgbClr val="00B050"/>
                </a:solidFill>
              </a:rPr>
              <a:t>faites de la pub Télé, </a:t>
            </a:r>
            <a:r>
              <a:rPr lang="fr-FR" sz="3600" dirty="0" smtClean="0">
                <a:solidFill>
                  <a:srgbClr val="00B050"/>
                </a:solidFill>
              </a:rPr>
              <a:t>de la Radio</a:t>
            </a:r>
            <a:r>
              <a:rPr lang="fr-FR" sz="3600" dirty="0">
                <a:solidFill>
                  <a:srgbClr val="00B050"/>
                </a:solidFill>
              </a:rPr>
              <a:t>, des insertions dans des magazines, </a:t>
            </a:r>
            <a:r>
              <a:rPr lang="fr-FR" sz="3600" dirty="0" smtClean="0">
                <a:solidFill>
                  <a:srgbClr val="00B050"/>
                </a:solidFill>
              </a:rPr>
              <a:t/>
            </a:r>
            <a:br>
              <a:rPr lang="fr-FR" sz="3600" dirty="0" smtClean="0">
                <a:solidFill>
                  <a:srgbClr val="00B050"/>
                </a:solidFill>
              </a:rPr>
            </a:br>
            <a:r>
              <a:rPr lang="fr-FR" sz="3600" dirty="0" smtClean="0">
                <a:solidFill>
                  <a:srgbClr val="00B050"/>
                </a:solidFill>
              </a:rPr>
              <a:t>des </a:t>
            </a:r>
            <a:r>
              <a:rPr lang="fr-FR" sz="3600" dirty="0">
                <a:solidFill>
                  <a:srgbClr val="00B050"/>
                </a:solidFill>
              </a:rPr>
              <a:t>emailings</a:t>
            </a:r>
            <a:r>
              <a:rPr lang="fr-FR" sz="3600" dirty="0" smtClean="0">
                <a:solidFill>
                  <a:srgbClr val="00B050"/>
                </a:solidFill>
              </a:rPr>
              <a:t>….</a:t>
            </a:r>
            <a:br>
              <a:rPr lang="fr-FR" sz="3600" dirty="0" smtClean="0">
                <a:solidFill>
                  <a:srgbClr val="00B050"/>
                </a:solidFill>
              </a:rPr>
            </a:br>
            <a:r>
              <a:rPr lang="fr-FR" sz="3600" dirty="0" smtClean="0">
                <a:solidFill>
                  <a:srgbClr val="00B050"/>
                </a:solidFill>
              </a:rPr>
              <a:t/>
            </a:r>
            <a:br>
              <a:rPr lang="fr-FR" sz="3600" dirty="0" smtClean="0">
                <a:solidFill>
                  <a:srgbClr val="00B050"/>
                </a:solidFill>
              </a:rPr>
            </a:br>
            <a:r>
              <a:rPr lang="fr-FR" sz="4000" b="1" dirty="0" smtClean="0">
                <a:solidFill>
                  <a:srgbClr val="00B050"/>
                </a:solidFill>
              </a:rPr>
              <a:t>Essayez le media-sac!</a:t>
            </a:r>
            <a:r>
              <a:rPr lang="fr-FR" sz="3600" dirty="0" smtClean="0">
                <a:solidFill>
                  <a:srgbClr val="00B050"/>
                </a:solidFill>
              </a:rPr>
              <a:t/>
            </a:r>
            <a:br>
              <a:rPr lang="fr-FR" sz="3600" dirty="0" smtClean="0">
                <a:solidFill>
                  <a:srgbClr val="00B050"/>
                </a:solidFill>
              </a:rPr>
            </a:br>
            <a:endParaRPr lang="fr-FR" sz="3600" dirty="0">
              <a:solidFill>
                <a:srgbClr val="00B050"/>
              </a:solidFill>
            </a:endParaRPr>
          </a:p>
        </p:txBody>
      </p:sp>
      <p:sp>
        <p:nvSpPr>
          <p:cNvPr id="7" name="Croix 6"/>
          <p:cNvSpPr/>
          <p:nvPr/>
        </p:nvSpPr>
        <p:spPr>
          <a:xfrm rot="11100006">
            <a:off x="10729700" y="54018"/>
            <a:ext cx="1296144" cy="1296144"/>
          </a:xfrm>
          <a:prstGeom prst="plus">
            <a:avLst>
              <a:gd name="adj" fmla="val 32321"/>
            </a:avLst>
          </a:prstGeom>
          <a:solidFill>
            <a:srgbClr val="00B05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5" name="Image 4" descr="Logo AdvertBa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1554480" cy="1199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665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557106"/>
            <a:ext cx="12192000" cy="1738405"/>
          </a:xfrm>
        </p:spPr>
        <p:txBody>
          <a:bodyPr>
            <a:noAutofit/>
          </a:bodyPr>
          <a:lstStyle/>
          <a:p>
            <a:pPr lvl="1" algn="ctr"/>
            <a:r>
              <a:rPr lang="fr-FR" sz="3200" dirty="0" smtClean="0">
                <a:solidFill>
                  <a:srgbClr val="00B050"/>
                </a:solidFill>
              </a:rPr>
              <a:t/>
            </a:r>
            <a:br>
              <a:rPr lang="fr-FR" sz="3200" dirty="0" smtClean="0">
                <a:solidFill>
                  <a:srgbClr val="00B050"/>
                </a:solidFill>
              </a:rPr>
            </a:br>
            <a:r>
              <a:rPr lang="fr-FR" sz="3200" i="1" dirty="0" smtClean="0">
                <a:solidFill>
                  <a:srgbClr val="00B050"/>
                </a:solidFill>
              </a:rPr>
              <a:t>« Soyez au plus proche de vos consommateurs-patients »</a:t>
            </a:r>
            <a:r>
              <a:rPr lang="fr-FR" sz="3200" dirty="0" smtClean="0">
                <a:solidFill>
                  <a:srgbClr val="00B050"/>
                </a:solidFill>
              </a:rPr>
              <a:t/>
            </a:r>
            <a:br>
              <a:rPr lang="fr-FR" sz="3200" dirty="0" smtClean="0">
                <a:solidFill>
                  <a:srgbClr val="00B050"/>
                </a:solidFill>
              </a:rPr>
            </a:br>
            <a:r>
              <a:rPr lang="fr-FR" sz="3200" dirty="0" smtClean="0">
                <a:solidFill>
                  <a:srgbClr val="00B050"/>
                </a:solidFill>
              </a:rPr>
              <a:t/>
            </a:r>
            <a:br>
              <a:rPr lang="fr-FR" sz="3200" dirty="0" smtClean="0">
                <a:solidFill>
                  <a:srgbClr val="00B050"/>
                </a:solidFill>
              </a:rPr>
            </a:br>
            <a:r>
              <a:rPr lang="fr-FR" sz="3200" dirty="0">
                <a:solidFill>
                  <a:srgbClr val="00B050"/>
                </a:solidFill>
              </a:rPr>
              <a:t/>
            </a:r>
            <a:br>
              <a:rPr lang="fr-FR" sz="3200" dirty="0">
                <a:solidFill>
                  <a:srgbClr val="00B050"/>
                </a:solidFill>
              </a:rPr>
            </a:br>
            <a:r>
              <a:rPr lang="fr-FR" sz="3200" dirty="0" smtClean="0">
                <a:solidFill>
                  <a:srgbClr val="00B050"/>
                </a:solidFill>
              </a:rPr>
              <a:t/>
            </a:r>
            <a:br>
              <a:rPr lang="fr-FR" sz="3200" dirty="0" smtClean="0">
                <a:solidFill>
                  <a:srgbClr val="00B050"/>
                </a:solidFill>
              </a:rPr>
            </a:br>
            <a:endParaRPr lang="fr-FR" sz="3200" dirty="0">
              <a:solidFill>
                <a:srgbClr val="00B05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2801180"/>
            <a:ext cx="12192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2400" dirty="0" smtClean="0"/>
              <a:t>4 millions de personnes visitent chaque jour des pharmacies en France</a:t>
            </a:r>
          </a:p>
          <a:p>
            <a:pPr marL="800100" lvl="1" indent="-34290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2400" dirty="0" smtClean="0"/>
              <a:t>Plus de 2 millions de sacs sont donnés chaque jour par les pharmaciens</a:t>
            </a:r>
          </a:p>
          <a:p>
            <a:pPr marL="800100" lvl="1" indent="-34290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2400" dirty="0" smtClean="0"/>
              <a:t>L’officine est un lieu de confiance pour le consommateur</a:t>
            </a:r>
            <a:endParaRPr lang="fr-FR" sz="2400" dirty="0"/>
          </a:p>
        </p:txBody>
      </p:sp>
      <p:sp>
        <p:nvSpPr>
          <p:cNvPr id="7" name="Croix 6"/>
          <p:cNvSpPr/>
          <p:nvPr/>
        </p:nvSpPr>
        <p:spPr>
          <a:xfrm rot="11100006">
            <a:off x="10729700" y="54018"/>
            <a:ext cx="1296144" cy="1296144"/>
          </a:xfrm>
          <a:prstGeom prst="plus">
            <a:avLst>
              <a:gd name="adj" fmla="val 32321"/>
            </a:avLst>
          </a:prstGeom>
          <a:solidFill>
            <a:srgbClr val="00B05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8" name="Image 7" descr="Logo AdvertBa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1554480" cy="1199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762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165216"/>
            <a:ext cx="12184004" cy="1738405"/>
          </a:xfrm>
        </p:spPr>
        <p:txBody>
          <a:bodyPr>
            <a:noAutofit/>
          </a:bodyPr>
          <a:lstStyle/>
          <a:p>
            <a:pPr lvl="1" algn="ctr"/>
            <a:r>
              <a:rPr lang="fr-FR" sz="3200" dirty="0" smtClean="0">
                <a:solidFill>
                  <a:srgbClr val="00B050"/>
                </a:solidFill>
              </a:rPr>
              <a:t>Nos réseaux</a:t>
            </a:r>
            <a:br>
              <a:rPr lang="fr-FR" sz="3200" dirty="0" smtClean="0">
                <a:solidFill>
                  <a:srgbClr val="00B050"/>
                </a:solidFill>
              </a:rPr>
            </a:br>
            <a:r>
              <a:rPr lang="fr-FR" sz="3200" dirty="0" smtClean="0">
                <a:solidFill>
                  <a:srgbClr val="00B050"/>
                </a:solidFill>
              </a:rPr>
              <a:t/>
            </a:r>
            <a:br>
              <a:rPr lang="fr-FR" sz="3200" dirty="0" smtClean="0">
                <a:solidFill>
                  <a:srgbClr val="00B050"/>
                </a:solidFill>
              </a:rPr>
            </a:br>
            <a:r>
              <a:rPr lang="fr-FR" sz="3200" dirty="0">
                <a:solidFill>
                  <a:srgbClr val="00B050"/>
                </a:solidFill>
              </a:rPr>
              <a:t/>
            </a:r>
            <a:br>
              <a:rPr lang="fr-FR" sz="3200" dirty="0">
                <a:solidFill>
                  <a:srgbClr val="00B050"/>
                </a:solidFill>
              </a:rPr>
            </a:br>
            <a:r>
              <a:rPr lang="fr-FR" sz="3200" dirty="0" smtClean="0">
                <a:solidFill>
                  <a:srgbClr val="00B050"/>
                </a:solidFill>
              </a:rPr>
              <a:t/>
            </a:r>
            <a:br>
              <a:rPr lang="fr-FR" sz="3200" dirty="0" smtClean="0">
                <a:solidFill>
                  <a:srgbClr val="00B050"/>
                </a:solidFill>
              </a:rPr>
            </a:br>
            <a:endParaRPr lang="fr-FR" sz="3200" dirty="0">
              <a:solidFill>
                <a:srgbClr val="00B05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2276939"/>
            <a:ext cx="12184004" cy="2068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r-F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5000 pharmacies</a:t>
            </a: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r-F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 plus grandes villes françaises</a:t>
            </a: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r-F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25 millions de contacts par semaine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Croix 5"/>
          <p:cNvSpPr/>
          <p:nvPr/>
        </p:nvSpPr>
        <p:spPr>
          <a:xfrm rot="11100006">
            <a:off x="10729700" y="54018"/>
            <a:ext cx="1296144" cy="1296144"/>
          </a:xfrm>
          <a:prstGeom prst="plus">
            <a:avLst>
              <a:gd name="adj" fmla="val 32321"/>
            </a:avLst>
          </a:prstGeom>
          <a:solidFill>
            <a:srgbClr val="00B05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7" name="Image 6" descr="Logo AdvertBa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1554480" cy="1199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602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47035" y="2458887"/>
            <a:ext cx="2320506" cy="425282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Fort taux de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mémorisation</a:t>
            </a:r>
          </a:p>
          <a:p>
            <a:pPr marL="342900" indent="-342900">
              <a:lnSpc>
                <a:spcPct val="107000"/>
              </a:lnSpc>
            </a:pPr>
            <a:endParaRPr lang="fr-FR" sz="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isible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 plusieurs personnes et à plusieurs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moments</a:t>
            </a:r>
          </a:p>
          <a:p>
            <a:pPr marL="342900" indent="-342900">
              <a:lnSpc>
                <a:spcPct val="107000"/>
              </a:lnSpc>
              <a:buFont typeface="Wingdings" panose="05000000000000000000" pitchFamily="2" charset="2"/>
              <a:buChar char="Ø"/>
            </a:pPr>
            <a:endParaRPr lang="fr-FR" sz="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ort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taux de répétition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2663531" y="2458887"/>
            <a:ext cx="2193984" cy="425282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seul annonceur par réseau sélectionné pendant une période donnée</a:t>
            </a: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79631" y="2459246"/>
            <a:ext cx="2215690" cy="425282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Puissance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 ciblage à un instant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 T »</a:t>
            </a: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504374" y="2458886"/>
            <a:ext cx="2130722" cy="425282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coût très faible pour une résonnance maximum</a:t>
            </a: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0512" y="1896656"/>
            <a:ext cx="1878399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>
              <a:lnSpc>
                <a:spcPct val="107000"/>
              </a:lnSpc>
              <a:spcAft>
                <a:spcPts val="0"/>
              </a:spcAft>
            </a:pPr>
            <a:r>
              <a:rPr lang="fr-FR" sz="24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EFFICACE 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128322" y="1901441"/>
            <a:ext cx="13300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EXCLUSIF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15081" y="1896655"/>
            <a:ext cx="19182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STRATEGIQUE</a:t>
            </a:r>
            <a:endParaRPr lang="fr-FR" sz="2400" dirty="0">
              <a:solidFill>
                <a:srgbClr val="0070C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560181" y="1891337"/>
            <a:ext cx="19929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ECONOMIQUE</a:t>
            </a:r>
            <a:endParaRPr lang="fr-FR" sz="2400" dirty="0">
              <a:solidFill>
                <a:srgbClr val="0070C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824613" y="2458886"/>
            <a:ext cx="2215690" cy="425282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possibilité d’imprimer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</a:t>
            </a:r>
            <a:r>
              <a:rPr lang="fr-FR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Qr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Code</a:t>
            </a: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126610" y="1909576"/>
            <a:ext cx="16378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INTERACTIF</a:t>
            </a:r>
            <a:endParaRPr lang="fr-FR" sz="2400" dirty="0">
              <a:solidFill>
                <a:srgbClr val="0070C0"/>
              </a:solidFill>
            </a:endParaRPr>
          </a:p>
        </p:txBody>
      </p:sp>
      <p:sp>
        <p:nvSpPr>
          <p:cNvPr id="17" name="Croix 16"/>
          <p:cNvSpPr/>
          <p:nvPr/>
        </p:nvSpPr>
        <p:spPr>
          <a:xfrm rot="11100006">
            <a:off x="10729700" y="54018"/>
            <a:ext cx="1296144" cy="1296144"/>
          </a:xfrm>
          <a:prstGeom prst="plus">
            <a:avLst>
              <a:gd name="adj" fmla="val 32321"/>
            </a:avLst>
          </a:prstGeom>
          <a:solidFill>
            <a:srgbClr val="00B05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18" name="Image 17" descr="Logo AdvertBa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1554480" cy="1199396"/>
          </a:xfrm>
          <a:prstGeom prst="rect">
            <a:avLst/>
          </a:prstGeom>
        </p:spPr>
      </p:pic>
      <p:sp>
        <p:nvSpPr>
          <p:cNvPr id="19" name="Titre 1"/>
          <p:cNvSpPr>
            <a:spLocks noGrp="1"/>
          </p:cNvSpPr>
          <p:nvPr>
            <p:ph type="title"/>
          </p:nvPr>
        </p:nvSpPr>
        <p:spPr>
          <a:xfrm>
            <a:off x="1" y="1165216"/>
            <a:ext cx="12191999" cy="1738405"/>
          </a:xfrm>
        </p:spPr>
        <p:txBody>
          <a:bodyPr>
            <a:noAutofit/>
          </a:bodyPr>
          <a:lstStyle/>
          <a:p>
            <a:pPr lvl="1" algn="ctr"/>
            <a:r>
              <a:rPr lang="fr-FR" sz="3200" dirty="0" smtClean="0">
                <a:solidFill>
                  <a:srgbClr val="00B050"/>
                </a:solidFill>
              </a:rPr>
              <a:t>Notre Media</a:t>
            </a:r>
            <a:br>
              <a:rPr lang="fr-FR" sz="3200" dirty="0" smtClean="0">
                <a:solidFill>
                  <a:srgbClr val="00B050"/>
                </a:solidFill>
              </a:rPr>
            </a:br>
            <a:r>
              <a:rPr lang="fr-FR" sz="3200" dirty="0" smtClean="0">
                <a:solidFill>
                  <a:srgbClr val="00B050"/>
                </a:solidFill>
              </a:rPr>
              <a:t/>
            </a:r>
            <a:br>
              <a:rPr lang="fr-FR" sz="3200" dirty="0" smtClean="0">
                <a:solidFill>
                  <a:srgbClr val="00B050"/>
                </a:solidFill>
              </a:rPr>
            </a:br>
            <a:r>
              <a:rPr lang="fr-FR" sz="3200" dirty="0">
                <a:solidFill>
                  <a:srgbClr val="00B050"/>
                </a:solidFill>
              </a:rPr>
              <a:t/>
            </a:r>
            <a:br>
              <a:rPr lang="fr-FR" sz="3200" dirty="0">
                <a:solidFill>
                  <a:srgbClr val="00B050"/>
                </a:solidFill>
              </a:rPr>
            </a:br>
            <a:r>
              <a:rPr lang="fr-FR" sz="3200" dirty="0" smtClean="0">
                <a:solidFill>
                  <a:srgbClr val="00B050"/>
                </a:solidFill>
              </a:rPr>
              <a:t/>
            </a:r>
            <a:br>
              <a:rPr lang="fr-FR" sz="3200" dirty="0" smtClean="0">
                <a:solidFill>
                  <a:srgbClr val="00B050"/>
                </a:solidFill>
              </a:rPr>
            </a:br>
            <a:endParaRPr lang="fr-FR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927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165216"/>
            <a:ext cx="12192000" cy="1738405"/>
          </a:xfrm>
        </p:spPr>
        <p:txBody>
          <a:bodyPr>
            <a:noAutofit/>
          </a:bodyPr>
          <a:lstStyle/>
          <a:p>
            <a:pPr lvl="1" algn="ctr"/>
            <a:r>
              <a:rPr lang="fr-FR" sz="3200" dirty="0" smtClean="0">
                <a:solidFill>
                  <a:srgbClr val="00B050"/>
                </a:solidFill>
              </a:rPr>
              <a:t>Nos valeurs</a:t>
            </a:r>
            <a:br>
              <a:rPr lang="fr-FR" sz="3200" dirty="0" smtClean="0">
                <a:solidFill>
                  <a:srgbClr val="00B050"/>
                </a:solidFill>
              </a:rPr>
            </a:br>
            <a:r>
              <a:rPr lang="fr-FR" sz="3200" dirty="0" smtClean="0">
                <a:solidFill>
                  <a:srgbClr val="00B050"/>
                </a:solidFill>
              </a:rPr>
              <a:t/>
            </a:r>
            <a:br>
              <a:rPr lang="fr-FR" sz="3200" dirty="0" smtClean="0">
                <a:solidFill>
                  <a:srgbClr val="00B050"/>
                </a:solidFill>
              </a:rPr>
            </a:br>
            <a:r>
              <a:rPr lang="fr-FR" sz="3200" dirty="0" smtClean="0">
                <a:solidFill>
                  <a:srgbClr val="00B050"/>
                </a:solidFill>
              </a:rPr>
              <a:t/>
            </a:r>
            <a:br>
              <a:rPr lang="fr-FR" sz="3200" dirty="0" smtClean="0">
                <a:solidFill>
                  <a:srgbClr val="00B050"/>
                </a:solidFill>
              </a:rPr>
            </a:br>
            <a:r>
              <a:rPr lang="fr-FR" sz="3200" dirty="0" smtClean="0">
                <a:solidFill>
                  <a:srgbClr val="00B050"/>
                </a:solidFill>
              </a:rPr>
              <a:t/>
            </a:r>
            <a:br>
              <a:rPr lang="fr-FR" sz="3200" dirty="0" smtClean="0">
                <a:solidFill>
                  <a:srgbClr val="00B050"/>
                </a:solidFill>
              </a:rPr>
            </a:br>
            <a:endParaRPr lang="fr-FR" sz="3200" dirty="0">
              <a:solidFill>
                <a:srgbClr val="00B05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2090114"/>
            <a:ext cx="12184004" cy="3648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r-FR" sz="2400" b="1" dirty="0" smtClean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Nous nous occupons de tout</a:t>
            </a:r>
            <a:r>
              <a:rPr lang="fr-FR" sz="2400" dirty="0" smtClean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1257300" lvl="2" indent="-342900">
              <a:lnSpc>
                <a:spcPct val="107000"/>
              </a:lnSpc>
              <a:buFont typeface="Wingdings" pitchFamily="2" charset="2"/>
              <a:buChar char="ü"/>
            </a:pPr>
            <a:r>
              <a:rPr lang="fr-F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Impression</a:t>
            </a:r>
          </a:p>
          <a:p>
            <a:pPr marL="1257300" lvl="2" indent="-342900">
              <a:lnSpc>
                <a:spcPct val="107000"/>
              </a:lnSpc>
              <a:buFont typeface="Wingdings" pitchFamily="2" charset="2"/>
              <a:buChar char="ü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fr-F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uivi </a:t>
            </a:r>
            <a:r>
              <a:rPr lang="fr-F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livraison </a:t>
            </a:r>
          </a:p>
          <a:p>
            <a:pPr marL="1257300" lvl="2" indent="-342900">
              <a:lnSpc>
                <a:spcPct val="107000"/>
              </a:lnSpc>
              <a:buFont typeface="Wingdings" pitchFamily="2" charset="2"/>
              <a:buChar char="ü"/>
            </a:pPr>
            <a:r>
              <a:rPr lang="fr-FR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fr-F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ispatch</a:t>
            </a:r>
            <a:r>
              <a:rPr lang="fr-F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</a:pP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r-F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Tous nos sacs sont aux normes en vigueur</a:t>
            </a: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r-F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Modèles conseillés: Sacs bretelles, 50 µ  en 26 +6 x 45 cm, 3 couleurs, Recto/Verso</a:t>
            </a: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</a:pP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fr-FR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Sacs conformes à la loi 2015-992 du 17 Août 2015 entrant en vigueur au 1</a:t>
            </a:r>
            <a:r>
              <a:rPr lang="fr-FR" i="1" baseline="30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</a:t>
            </a:r>
            <a:r>
              <a:rPr lang="fr-FR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Juillet 2016</a:t>
            </a:r>
            <a:endParaRPr lang="fr-FR" sz="24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roix 6"/>
          <p:cNvSpPr/>
          <p:nvPr/>
        </p:nvSpPr>
        <p:spPr>
          <a:xfrm rot="11100006">
            <a:off x="10729700" y="54018"/>
            <a:ext cx="1296144" cy="1296144"/>
          </a:xfrm>
          <a:prstGeom prst="plus">
            <a:avLst>
              <a:gd name="adj" fmla="val 32321"/>
            </a:avLst>
          </a:prstGeom>
          <a:solidFill>
            <a:srgbClr val="00B05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8" name="Image 7" descr="Logo AdvertBa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1554480" cy="1199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312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13"/>
          <p:cNvSpPr>
            <a:spLocks noGrp="1"/>
          </p:cNvSpPr>
          <p:nvPr>
            <p:ph type="ctrTitle"/>
          </p:nvPr>
        </p:nvSpPr>
        <p:spPr>
          <a:xfrm>
            <a:off x="417774" y="3250947"/>
            <a:ext cx="2778915" cy="654396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dirty="0" smtClean="0">
                <a:solidFill>
                  <a:srgbClr val="00B050"/>
                </a:solidFill>
              </a:rPr>
              <a:t>Stéphane Berrebi</a:t>
            </a:r>
            <a:br>
              <a:rPr lang="fr-FR" sz="1800" dirty="0" smtClean="0">
                <a:solidFill>
                  <a:srgbClr val="00B050"/>
                </a:solidFill>
              </a:rPr>
            </a:br>
            <a:r>
              <a:rPr lang="fr-FR" sz="1800" dirty="0" smtClean="0">
                <a:solidFill>
                  <a:srgbClr val="00B050"/>
                </a:solidFill>
              </a:rPr>
              <a:t>06.82.56.40.92</a:t>
            </a:r>
            <a:endParaRPr lang="fr-FR" sz="1800" dirty="0">
              <a:solidFill>
                <a:srgbClr val="00B050"/>
              </a:solidFill>
            </a:endParaRPr>
          </a:p>
        </p:txBody>
      </p:sp>
      <p:sp>
        <p:nvSpPr>
          <p:cNvPr id="7" name="Croix 6"/>
          <p:cNvSpPr/>
          <p:nvPr/>
        </p:nvSpPr>
        <p:spPr>
          <a:xfrm rot="11100006">
            <a:off x="10729700" y="54018"/>
            <a:ext cx="1296144" cy="1296144"/>
          </a:xfrm>
          <a:prstGeom prst="plus">
            <a:avLst>
              <a:gd name="adj" fmla="val 32321"/>
            </a:avLst>
          </a:prstGeom>
          <a:solidFill>
            <a:srgbClr val="00B05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Espace réservé du texte 13"/>
          <p:cNvSpPr txBox="1">
            <a:spLocks/>
          </p:cNvSpPr>
          <p:nvPr/>
        </p:nvSpPr>
        <p:spPr>
          <a:xfrm>
            <a:off x="7997519" y="3250947"/>
            <a:ext cx="2778915" cy="654396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Rudy Zeitoun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dirty="0" smtClean="0">
                <a:solidFill>
                  <a:srgbClr val="00B05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06.27.82.53.02</a:t>
            </a: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Espace réservé du texte 13"/>
          <p:cNvSpPr txBox="1">
            <a:spLocks/>
          </p:cNvSpPr>
          <p:nvPr/>
        </p:nvSpPr>
        <p:spPr>
          <a:xfrm>
            <a:off x="0" y="1213449"/>
            <a:ext cx="12192000" cy="100354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SB CONSEILS</a:t>
            </a:r>
            <a:b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5</a:t>
            </a:r>
            <a:r>
              <a:rPr kumimoji="0" lang="fr-FR" sz="1800" b="1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Rue du Président Wilson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baseline="0" dirty="0" smtClean="0">
                <a:solidFill>
                  <a:srgbClr val="00B05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92300</a:t>
            </a:r>
            <a:r>
              <a:rPr lang="fr-FR" b="1" dirty="0" smtClean="0">
                <a:solidFill>
                  <a:srgbClr val="00B05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Levallois Perret</a:t>
            </a:r>
          </a:p>
          <a:p>
            <a:pPr lvl="0" algn="ctr">
              <a:spcBef>
                <a:spcPct val="0"/>
              </a:spcBef>
              <a:defRPr/>
            </a:pPr>
            <a:r>
              <a:rPr lang="fr-FR" b="1" dirty="0" smtClean="0">
                <a:solidFill>
                  <a:srgbClr val="00B05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N° Siret: </a:t>
            </a:r>
            <a:r>
              <a:rPr lang="fr-FR" b="1" dirty="0">
                <a:solidFill>
                  <a:srgbClr val="00B05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82403191800017</a:t>
            </a:r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9504" y="1404181"/>
            <a:ext cx="1195457" cy="180000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3613" y="1404181"/>
            <a:ext cx="1186725" cy="1800000"/>
          </a:xfrm>
          <a:prstGeom prst="rect">
            <a:avLst/>
          </a:prstGeom>
        </p:spPr>
      </p:pic>
      <p:pic>
        <p:nvPicPr>
          <p:cNvPr id="9" name="Image 8" descr="Logo AdvertBa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" y="0"/>
            <a:ext cx="1554480" cy="119939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899198" y="2257849"/>
            <a:ext cx="23936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00B050"/>
                </a:solidFill>
                <a:latin typeface="arial" panose="020B0604020202020204" pitchFamily="34" charset="0"/>
                <a:hlinkClick r:id="rId5"/>
              </a:rPr>
              <a:t>contact@advertbag.fr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86657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Mé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205</TotalTime>
  <Words>154</Words>
  <Application>Microsoft Office PowerPoint</Application>
  <PresentationFormat>Grand écran</PresentationFormat>
  <Paragraphs>43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5" baseType="lpstr">
      <vt:lpstr>arial</vt:lpstr>
      <vt:lpstr>Calibri</vt:lpstr>
      <vt:lpstr>Lucida Sans Unicode</vt:lpstr>
      <vt:lpstr>Times New Roman</vt:lpstr>
      <vt:lpstr>Verdana</vt:lpstr>
      <vt:lpstr>Wingdings</vt:lpstr>
      <vt:lpstr>Wingdings 2</vt:lpstr>
      <vt:lpstr>Wingdings 3</vt:lpstr>
      <vt:lpstr>Rotonde</vt:lpstr>
      <vt:lpstr>Vous faites de la pub Télé, de la Radio, des insertions dans des magazines,  des emailings….  Essayez le media-sac! </vt:lpstr>
      <vt:lpstr> « Soyez au plus proche de vos consommateurs-patients »    </vt:lpstr>
      <vt:lpstr>Nos réseaux    </vt:lpstr>
      <vt:lpstr>Notre Media    </vt:lpstr>
      <vt:lpstr>Nos valeurs    </vt:lpstr>
      <vt:lpstr>Stéphane Berrebi 06.82.56.40.92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Stéphane B</dc:creator>
  <cp:lastModifiedBy>Stéphane B</cp:lastModifiedBy>
  <cp:revision>29</cp:revision>
  <dcterms:created xsi:type="dcterms:W3CDTF">2017-09-27T21:38:35Z</dcterms:created>
  <dcterms:modified xsi:type="dcterms:W3CDTF">2017-10-12T08:21:53Z</dcterms:modified>
</cp:coreProperties>
</file>