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9" r:id="rId4"/>
    <p:sldId id="257" r:id="rId5"/>
    <p:sldId id="287" r:id="rId6"/>
    <p:sldId id="269" r:id="rId7"/>
    <p:sldId id="271" r:id="rId8"/>
    <p:sldId id="272" r:id="rId9"/>
    <p:sldId id="301" r:id="rId10"/>
    <p:sldId id="274" r:id="rId11"/>
    <p:sldId id="275" r:id="rId12"/>
    <p:sldId id="303" r:id="rId13"/>
    <p:sldId id="291" r:id="rId14"/>
    <p:sldId id="277" r:id="rId15"/>
    <p:sldId id="279" r:id="rId16"/>
    <p:sldId id="283" r:id="rId17"/>
    <p:sldId id="284" r:id="rId18"/>
    <p:sldId id="276" r:id="rId19"/>
    <p:sldId id="285" r:id="rId20"/>
    <p:sldId id="296" r:id="rId21"/>
    <p:sldId id="286" r:id="rId22"/>
    <p:sldId id="290" r:id="rId23"/>
    <p:sldId id="289" r:id="rId24"/>
    <p:sldId id="304" r:id="rId25"/>
    <p:sldId id="268" r:id="rId26"/>
    <p:sldId id="293" r:id="rId27"/>
    <p:sldId id="298" r:id="rId28"/>
    <p:sldId id="288" r:id="rId29"/>
    <p:sldId id="300" r:id="rId30"/>
    <p:sldId id="273" r:id="rId31"/>
    <p:sldId id="307" r:id="rId32"/>
    <p:sldId id="308" r:id="rId33"/>
    <p:sldId id="322" r:id="rId34"/>
    <p:sldId id="311" r:id="rId35"/>
    <p:sldId id="313" r:id="rId36"/>
    <p:sldId id="305" r:id="rId37"/>
    <p:sldId id="333" r:id="rId38"/>
    <p:sldId id="314" r:id="rId39"/>
    <p:sldId id="310" r:id="rId40"/>
    <p:sldId id="316" r:id="rId41"/>
    <p:sldId id="317" r:id="rId42"/>
    <p:sldId id="318" r:id="rId43"/>
    <p:sldId id="319" r:id="rId44"/>
    <p:sldId id="320" r:id="rId45"/>
    <p:sldId id="321" r:id="rId46"/>
    <p:sldId id="309" r:id="rId47"/>
    <p:sldId id="324" r:id="rId48"/>
    <p:sldId id="306" r:id="rId49"/>
    <p:sldId id="340" r:id="rId50"/>
    <p:sldId id="335" r:id="rId5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59mlfEwYrCpZFOib1fTUQ==" hashData="J4pkKLlYY2f7tAdzvhDvLkAEo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73FD1C-05CE-4754-A95D-B15EE5FB23F0}" type="datetimeFigureOut">
              <a:rPr lang="hu-HU" smtClean="0"/>
              <a:pPr/>
              <a:t>2017.11.27.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AD880-0B01-40D7-965B-63D25F7F2545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00294012.jpg"/>
          <p:cNvPicPr>
            <a:picLocks noChangeAspect="1"/>
          </p:cNvPicPr>
          <p:nvPr/>
        </p:nvPicPr>
        <p:blipFill>
          <a:blip r:embed="rId3" cstate="print"/>
          <a:srcRect b="5741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  <p:sp>
        <p:nvSpPr>
          <p:cNvPr id="5" name="Téglalap 4"/>
          <p:cNvSpPr/>
          <p:nvPr/>
        </p:nvSpPr>
        <p:spPr>
          <a:xfrm>
            <a:off x="3411806" y="4454450"/>
            <a:ext cx="27494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Riquewihr</a:t>
            </a:r>
            <a:endParaRPr lang="hu-HU" sz="54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4189518" y="5130225"/>
            <a:ext cx="12314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(France)</a:t>
            </a:r>
            <a:endParaRPr lang="hu-HU" sz="28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6000">
    <p:blinds dir="vert"/>
    <p:sndAc>
      <p:stSnd>
        <p:snd r:embed="rId2" name="Valse en Paris - Joel Gardunh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a-riquewihr4_orig.jpg"/>
          <p:cNvPicPr>
            <a:picLocks noChangeAspect="1"/>
          </p:cNvPicPr>
          <p:nvPr/>
        </p:nvPicPr>
        <p:blipFill>
          <a:blip r:embed="rId2" cstate="print"/>
          <a:srcRect t="2953" b="1328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L'Arbaletrier_(Riquewihr).jpg"/>
          <p:cNvPicPr>
            <a:picLocks noChangeAspect="1"/>
          </p:cNvPicPr>
          <p:nvPr/>
        </p:nvPicPr>
        <p:blipFill>
          <a:blip r:embed="rId2" cstate="print"/>
          <a:srcRect t="9596" b="7382"/>
          <a:stretch>
            <a:fillRect/>
          </a:stretch>
        </p:blipFill>
        <p:spPr>
          <a:xfrm>
            <a:off x="-1" y="0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c-riquewihr2_ori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773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2-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18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2141" b="35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272.jpg"/>
          <p:cNvPicPr>
            <a:picLocks noChangeAspect="1"/>
          </p:cNvPicPr>
          <p:nvPr/>
        </p:nvPicPr>
        <p:blipFill>
          <a:blip r:embed="rId2" cstate="print"/>
          <a:srcRect t="571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DSC_0282.jpg"/>
          <p:cNvPicPr>
            <a:picLocks noChangeAspect="1"/>
          </p:cNvPicPr>
          <p:nvPr/>
        </p:nvPicPr>
        <p:blipFill>
          <a:blip r:embed="rId2" cstate="print"/>
          <a:srcRect b="5353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10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32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35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33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3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12.jpg"/>
          <p:cNvPicPr>
            <a:picLocks noChangeAspect="1"/>
          </p:cNvPicPr>
          <p:nvPr/>
        </p:nvPicPr>
        <p:blipFill>
          <a:blip r:embed="rId2" cstate="print"/>
          <a:srcRect t="2953" b="2953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8.jpg"/>
          <p:cNvPicPr>
            <a:picLocks noChangeAspect="1"/>
          </p:cNvPicPr>
          <p:nvPr/>
        </p:nvPicPr>
        <p:blipFill>
          <a:blip r:embed="rId2" cstate="print"/>
          <a:srcRect t="614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347.jpg"/>
          <p:cNvPicPr>
            <a:picLocks noChangeAspect="1"/>
          </p:cNvPicPr>
          <p:nvPr/>
        </p:nvPicPr>
        <p:blipFill>
          <a:blip r:embed="rId2" cstate="print"/>
          <a:srcRect t="53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36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5575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xterieur-Riquewih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3287"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1-2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33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3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1-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0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2-2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6-1.jpg"/>
          <p:cNvPicPr>
            <a:picLocks noChangeAspect="1"/>
          </p:cNvPicPr>
          <p:nvPr/>
        </p:nvPicPr>
        <p:blipFill>
          <a:blip r:embed="rId2" cstate="print"/>
          <a:srcRect t="945" b="5197"/>
          <a:stretch>
            <a:fillRect/>
          </a:stretch>
        </p:blipFill>
        <p:spPr>
          <a:xfrm>
            <a:off x="-1" y="-1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4-2.jpg"/>
          <p:cNvPicPr>
            <a:picLocks noChangeAspect="1"/>
          </p:cNvPicPr>
          <p:nvPr/>
        </p:nvPicPr>
        <p:blipFill>
          <a:blip r:embed="rId2" cstate="print"/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13.jpg"/>
          <p:cNvPicPr>
            <a:picLocks noChangeAspect="1"/>
          </p:cNvPicPr>
          <p:nvPr/>
        </p:nvPicPr>
        <p:blipFill>
          <a:blip r:embed="rId2" cstate="print"/>
          <a:srcRect t="3937" b="1969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17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5353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Pittoreskt.jpg"/>
          <p:cNvPicPr>
            <a:picLocks noChangeAspect="1"/>
          </p:cNvPicPr>
          <p:nvPr/>
        </p:nvPicPr>
        <p:blipFill>
          <a:blip r:embed="rId2" cstate="print"/>
          <a:srcRect r="3322" b="9546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07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to-3-2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6142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09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283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53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23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24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6087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5353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27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29.jpg"/>
          <p:cNvPicPr>
            <a:picLocks noChangeAspect="1"/>
          </p:cNvPicPr>
          <p:nvPr/>
        </p:nvPicPr>
        <p:blipFill>
          <a:blip r:embed="rId2" cstate="print"/>
          <a:srcRect t="2213" b="387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14.jpg"/>
          <p:cNvPicPr>
            <a:picLocks noChangeAspect="1"/>
          </p:cNvPicPr>
          <p:nvPr/>
        </p:nvPicPr>
        <p:blipFill>
          <a:blip r:embed="rId2" cstate="print"/>
          <a:srcRect t="3320" b="2767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-38-©-French-Moment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8858" b="7382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30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26.jpg"/>
          <p:cNvPicPr>
            <a:picLocks noChangeAspect="1"/>
          </p:cNvPicPr>
          <p:nvPr/>
        </p:nvPicPr>
        <p:blipFill>
          <a:blip r:embed="rId2" cstate="print"/>
          <a:srcRect t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41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, Alsace, France (1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5906" b="21732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, Alsace, France (2)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6693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, Alsace, France (3).JPG"/>
          <p:cNvPicPr>
            <a:picLocks noChangeAspect="1"/>
          </p:cNvPicPr>
          <p:nvPr/>
        </p:nvPicPr>
        <p:blipFill>
          <a:blip r:embed="rId2" cstate="print"/>
          <a:srcRect b="166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, Alsace, France (5)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b="166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, Alsace, France (10).JPG"/>
          <p:cNvPicPr>
            <a:picLocks noChangeAspect="1"/>
          </p:cNvPicPr>
          <p:nvPr/>
        </p:nvPicPr>
        <p:blipFill>
          <a:blip r:embed="rId2" cstate="print"/>
          <a:srcRect t="11024" b="56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25.jpg"/>
          <p:cNvPicPr>
            <a:picLocks noChangeAspect="1"/>
          </p:cNvPicPr>
          <p:nvPr/>
        </p:nvPicPr>
        <p:blipFill>
          <a:blip r:embed="rId2" cstate="print"/>
          <a:srcRect b="60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_CourJuifs_b.JPG"/>
          <p:cNvPicPr>
            <a:picLocks noChangeAspect="1"/>
          </p:cNvPicPr>
          <p:nvPr/>
        </p:nvPicPr>
        <p:blipFill>
          <a:blip r:embed="rId2" cstate="print"/>
          <a:srcRect r="974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15.jpg"/>
          <p:cNvPicPr>
            <a:picLocks noChangeAspect="1"/>
          </p:cNvPicPr>
          <p:nvPr/>
        </p:nvPicPr>
        <p:blipFill>
          <a:blip r:embed="rId2" cstate="print"/>
          <a:srcRect t="3937" b="1969"/>
          <a:stretch>
            <a:fillRect/>
          </a:stretch>
        </p:blipFill>
        <p:spPr>
          <a:xfrm>
            <a:off x="-1" y="0"/>
            <a:ext cx="9144001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-stree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6512"/>
          <a:stretch>
            <a:fillRect/>
          </a:stretch>
        </p:blipFill>
        <p:spPr>
          <a:xfrm>
            <a:off x="0" y="0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iquewihr-bezienswaardigheden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t="2771" b="332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5364093" y="490562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1941557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http://judystravels.blogspot.com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10</Words>
  <Application>Microsoft Office PowerPoint</Application>
  <PresentationFormat>Diavetítés a képernyőre (16:10 oldalarány)</PresentationFormat>
  <Paragraphs>4</Paragraphs>
  <Slides>50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50</vt:i4>
      </vt:variant>
    </vt:vector>
  </HeadingPairs>
  <TitlesOfParts>
    <vt:vector size="5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19</cp:revision>
  <dcterms:created xsi:type="dcterms:W3CDTF">2017-11-22T14:58:42Z</dcterms:created>
  <dcterms:modified xsi:type="dcterms:W3CDTF">2017-11-27T06:57:26Z</dcterms:modified>
</cp:coreProperties>
</file>