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46" r:id="rId1"/>
  </p:sldMasterIdLst>
  <p:notesMasterIdLst>
    <p:notesMasterId r:id="rId46"/>
  </p:notesMasterIdLst>
  <p:sldIdLst>
    <p:sldId id="257" r:id="rId2"/>
    <p:sldId id="311" r:id="rId3"/>
    <p:sldId id="294" r:id="rId4"/>
    <p:sldId id="259" r:id="rId5"/>
    <p:sldId id="272" r:id="rId6"/>
    <p:sldId id="288" r:id="rId7"/>
    <p:sldId id="296" r:id="rId8"/>
    <p:sldId id="297" r:id="rId9"/>
    <p:sldId id="298" r:id="rId10"/>
    <p:sldId id="279" r:id="rId11"/>
    <p:sldId id="273" r:id="rId12"/>
    <p:sldId id="281" r:id="rId13"/>
    <p:sldId id="283" r:id="rId14"/>
    <p:sldId id="289" r:id="rId15"/>
    <p:sldId id="282" r:id="rId16"/>
    <p:sldId id="261" r:id="rId17"/>
    <p:sldId id="275" r:id="rId18"/>
    <p:sldId id="293" r:id="rId19"/>
    <p:sldId id="301" r:id="rId20"/>
    <p:sldId id="300" r:id="rId21"/>
    <p:sldId id="265" r:id="rId22"/>
    <p:sldId id="290" r:id="rId23"/>
    <p:sldId id="285" r:id="rId24"/>
    <p:sldId id="286" r:id="rId25"/>
    <p:sldId id="291" r:id="rId26"/>
    <p:sldId id="287" r:id="rId27"/>
    <p:sldId id="292" r:id="rId28"/>
    <p:sldId id="267" r:id="rId29"/>
    <p:sldId id="280" r:id="rId30"/>
    <p:sldId id="269" r:id="rId31"/>
    <p:sldId id="277" r:id="rId32"/>
    <p:sldId id="307" r:id="rId33"/>
    <p:sldId id="308" r:id="rId34"/>
    <p:sldId id="309" r:id="rId35"/>
    <p:sldId id="310" r:id="rId36"/>
    <p:sldId id="271" r:id="rId37"/>
    <p:sldId id="302" r:id="rId38"/>
    <p:sldId id="276" r:id="rId39"/>
    <p:sldId id="299" r:id="rId40"/>
    <p:sldId id="303" r:id="rId41"/>
    <p:sldId id="304" r:id="rId42"/>
    <p:sldId id="305" r:id="rId43"/>
    <p:sldId id="306" r:id="rId44"/>
    <p:sldId id="312" r:id="rId45"/>
  </p:sldIdLst>
  <p:sldSz cx="6858000" cy="9906000" type="A4"/>
  <p:notesSz cx="6858000"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950AF923-9D57-4A6D-A6AC-03FF5FDE7B10}">
          <p14:sldIdLst>
            <p14:sldId id="257"/>
            <p14:sldId id="311"/>
            <p14:sldId id="294"/>
            <p14:sldId id="259"/>
          </p14:sldIdLst>
        </p14:section>
        <p14:section name="Section sans titre" id="{716D739C-06B3-44CF-B8D9-EEFA2D4BADDC}">
          <p14:sldIdLst>
            <p14:sldId id="272"/>
            <p14:sldId id="288"/>
            <p14:sldId id="296"/>
            <p14:sldId id="297"/>
            <p14:sldId id="298"/>
            <p14:sldId id="279"/>
            <p14:sldId id="273"/>
            <p14:sldId id="281"/>
            <p14:sldId id="283"/>
            <p14:sldId id="289"/>
            <p14:sldId id="282"/>
            <p14:sldId id="261"/>
            <p14:sldId id="275"/>
            <p14:sldId id="293"/>
            <p14:sldId id="301"/>
            <p14:sldId id="300"/>
            <p14:sldId id="265"/>
            <p14:sldId id="290"/>
            <p14:sldId id="285"/>
            <p14:sldId id="286"/>
            <p14:sldId id="291"/>
            <p14:sldId id="287"/>
            <p14:sldId id="292"/>
            <p14:sldId id="267"/>
            <p14:sldId id="280"/>
            <p14:sldId id="269"/>
            <p14:sldId id="277"/>
            <p14:sldId id="307"/>
            <p14:sldId id="308"/>
            <p14:sldId id="309"/>
            <p14:sldId id="310"/>
            <p14:sldId id="271"/>
            <p14:sldId id="302"/>
            <p14:sldId id="276"/>
            <p14:sldId id="299"/>
            <p14:sldId id="303"/>
            <p14:sldId id="304"/>
            <p14:sldId id="305"/>
            <p14:sldId id="306"/>
            <p14:sldId id="31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giaire" initials="S" lastIdx="1" clrIdx="0">
    <p:extLst>
      <p:ext uri="{19B8F6BF-5375-455C-9EA6-DF929625EA0E}">
        <p15:presenceInfo xmlns:p15="http://schemas.microsoft.com/office/powerpoint/2012/main" userId="Stagiair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EB311"/>
    <a:srgbClr val="FF9900"/>
    <a:srgbClr val="990099"/>
    <a:srgbClr val="86A4A1"/>
    <a:srgbClr val="ECA3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6433" autoAdjust="0"/>
  </p:normalViewPr>
  <p:slideViewPr>
    <p:cSldViewPr snapToGrid="0">
      <p:cViewPr>
        <p:scale>
          <a:sx n="89" d="100"/>
          <a:sy n="89" d="100"/>
        </p:scale>
        <p:origin x="2862" y="-55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28E35D-6F3F-4B7D-A542-1C32B93806C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r-FR"/>
        </a:p>
      </dgm:t>
    </dgm:pt>
    <dgm:pt modelId="{A108DDB1-6A36-442E-841F-7982CBCCAD24}">
      <dgm:prSet phldrT="[Texte]" custT="1"/>
      <dgm:spPr>
        <a:gradFill rotWithShape="0">
          <a:gsLst>
            <a:gs pos="0">
              <a:schemeClr val="accent5">
                <a:lumMod val="60000"/>
                <a:lumOff val="40000"/>
              </a:schemeClr>
            </a:gs>
            <a:gs pos="33000">
              <a:schemeClr val="accent5">
                <a:lumMod val="60000"/>
                <a:lumOff val="40000"/>
              </a:schemeClr>
            </a:gs>
            <a:gs pos="62000">
              <a:schemeClr val="accent1">
                <a:lumMod val="45000"/>
                <a:lumOff val="55000"/>
              </a:schemeClr>
            </a:gs>
            <a:gs pos="100000">
              <a:schemeClr val="accent1">
                <a:lumMod val="30000"/>
                <a:lumOff val="70000"/>
              </a:schemeClr>
            </a:gs>
          </a:gsLst>
          <a:lin ang="5400000" scaled="1"/>
        </a:gradFill>
      </dgm:spPr>
      <dgm:t>
        <a:bodyPr/>
        <a:lstStyle/>
        <a:p>
          <a:r>
            <a:rPr lang="fr-FR" sz="1800" dirty="0" smtClean="0">
              <a:solidFill>
                <a:schemeClr val="tx1"/>
              </a:solidFill>
              <a:latin typeface="Times New Roman" panose="02020603050405020304" pitchFamily="18" charset="0"/>
              <a:cs typeface="Times New Roman" panose="02020603050405020304" pitchFamily="18" charset="0"/>
            </a:rPr>
            <a:t>p 11-15 - Décorations</a:t>
          </a:r>
          <a:endParaRPr lang="fr-FR" sz="1800" dirty="0">
            <a:solidFill>
              <a:schemeClr val="tx1"/>
            </a:solidFill>
            <a:latin typeface="Times New Roman" panose="02020603050405020304" pitchFamily="18" charset="0"/>
            <a:cs typeface="Times New Roman" panose="02020603050405020304" pitchFamily="18" charset="0"/>
          </a:endParaRPr>
        </a:p>
      </dgm:t>
    </dgm:pt>
    <dgm:pt modelId="{52D726E0-D00A-4507-9DDE-6A52F203E4A0}" type="parTrans" cxnId="{BB3CE606-63F5-4E20-8BEC-3C7D62805FCB}">
      <dgm:prSet/>
      <dgm:spPr/>
      <dgm:t>
        <a:bodyPr/>
        <a:lstStyle/>
        <a:p>
          <a:endParaRPr lang="fr-FR"/>
        </a:p>
      </dgm:t>
    </dgm:pt>
    <dgm:pt modelId="{27E225C9-FC12-4D3A-8C5F-975D5DAE661A}" type="sibTrans" cxnId="{BB3CE606-63F5-4E20-8BEC-3C7D62805FCB}">
      <dgm:prSet/>
      <dgm:spPr/>
      <dgm:t>
        <a:bodyPr/>
        <a:lstStyle/>
        <a:p>
          <a:endParaRPr lang="fr-FR"/>
        </a:p>
      </dgm:t>
    </dgm:pt>
    <dgm:pt modelId="{E21C76CA-1C61-4109-97D1-F55472D279C1}">
      <dgm:prSet phldrT="[Texte]" custT="1"/>
      <dgm:spPr>
        <a:gradFill rotWithShape="0">
          <a:gsLst>
            <a:gs pos="0">
              <a:schemeClr val="accent5">
                <a:lumMod val="60000"/>
                <a:lumOff val="40000"/>
              </a:schemeClr>
            </a:gs>
            <a:gs pos="33000">
              <a:schemeClr val="accent5">
                <a:lumMod val="60000"/>
                <a:lumOff val="40000"/>
              </a:schemeClr>
            </a:gs>
            <a:gs pos="62000">
              <a:schemeClr val="accent1">
                <a:lumMod val="45000"/>
                <a:lumOff val="55000"/>
              </a:schemeClr>
            </a:gs>
            <a:gs pos="100000">
              <a:schemeClr val="accent1">
                <a:lumMod val="30000"/>
                <a:lumOff val="70000"/>
              </a:schemeClr>
            </a:gs>
          </a:gsLst>
          <a:lin ang="5400000" scaled="1"/>
        </a:gradFill>
      </dgm:spPr>
      <dgm:t>
        <a:bodyPr/>
        <a:lstStyle/>
        <a:p>
          <a:r>
            <a:rPr lang="fr-FR" sz="1800" dirty="0" smtClean="0">
              <a:solidFill>
                <a:schemeClr val="tx1"/>
              </a:solidFill>
              <a:latin typeface="Times New Roman" panose="02020603050405020304" pitchFamily="18" charset="0"/>
              <a:cs typeface="Times New Roman" panose="02020603050405020304" pitchFamily="18" charset="0"/>
            </a:rPr>
            <a:t>p 04-10  - Art de la Table</a:t>
          </a:r>
          <a:endParaRPr lang="fr-FR" sz="1800" dirty="0">
            <a:solidFill>
              <a:schemeClr val="tx1"/>
            </a:solidFill>
            <a:latin typeface="Times New Roman" panose="02020603050405020304" pitchFamily="18" charset="0"/>
            <a:cs typeface="Times New Roman" panose="02020603050405020304" pitchFamily="18" charset="0"/>
          </a:endParaRPr>
        </a:p>
      </dgm:t>
    </dgm:pt>
    <dgm:pt modelId="{D86B3587-E95F-4BA3-A550-22862D86FCC0}" type="parTrans" cxnId="{BBE521E2-3C8C-46F9-8639-E968CBE6F04C}">
      <dgm:prSet/>
      <dgm:spPr/>
      <dgm:t>
        <a:bodyPr/>
        <a:lstStyle/>
        <a:p>
          <a:endParaRPr lang="fr-FR"/>
        </a:p>
      </dgm:t>
    </dgm:pt>
    <dgm:pt modelId="{10C342AE-ED8C-416D-8989-CA6C2C024658}" type="sibTrans" cxnId="{BBE521E2-3C8C-46F9-8639-E968CBE6F04C}">
      <dgm:prSet/>
      <dgm:spPr/>
      <dgm:t>
        <a:bodyPr/>
        <a:lstStyle/>
        <a:p>
          <a:endParaRPr lang="fr-FR"/>
        </a:p>
      </dgm:t>
    </dgm:pt>
    <dgm:pt modelId="{1D84A121-4147-4BFA-877F-2ADA31628F77}">
      <dgm:prSet phldrT="[Texte]" custT="1"/>
      <dgm:spPr>
        <a:gradFill rotWithShape="0">
          <a:gsLst>
            <a:gs pos="0">
              <a:schemeClr val="accent5">
                <a:lumMod val="60000"/>
                <a:lumOff val="40000"/>
              </a:schemeClr>
            </a:gs>
            <a:gs pos="33000">
              <a:schemeClr val="accent5">
                <a:lumMod val="60000"/>
                <a:lumOff val="40000"/>
              </a:schemeClr>
            </a:gs>
            <a:gs pos="62000">
              <a:schemeClr val="accent1">
                <a:lumMod val="45000"/>
                <a:lumOff val="55000"/>
              </a:schemeClr>
            </a:gs>
            <a:gs pos="100000">
              <a:schemeClr val="accent1">
                <a:lumMod val="30000"/>
                <a:lumOff val="70000"/>
              </a:schemeClr>
            </a:gs>
          </a:gsLst>
          <a:lin ang="5400000" scaled="1"/>
        </a:gradFill>
      </dgm:spPr>
      <dgm:t>
        <a:bodyPr/>
        <a:lstStyle/>
        <a:p>
          <a:r>
            <a:rPr lang="fr-FR" sz="1800" dirty="0" smtClean="0">
              <a:solidFill>
                <a:schemeClr val="tx1"/>
              </a:solidFill>
              <a:latin typeface="Times New Roman" panose="02020603050405020304" pitchFamily="18" charset="0"/>
              <a:cs typeface="Times New Roman" panose="02020603050405020304" pitchFamily="18" charset="0"/>
            </a:rPr>
            <a:t>p 03 - Un peu d’Histoire</a:t>
          </a:r>
          <a:endParaRPr lang="fr-FR" sz="1800" dirty="0">
            <a:solidFill>
              <a:schemeClr val="tx1"/>
            </a:solidFill>
            <a:latin typeface="Times New Roman" panose="02020603050405020304" pitchFamily="18" charset="0"/>
            <a:cs typeface="Times New Roman" panose="02020603050405020304" pitchFamily="18" charset="0"/>
          </a:endParaRPr>
        </a:p>
      </dgm:t>
    </dgm:pt>
    <dgm:pt modelId="{DA98193A-7F87-4979-86B1-65DF2E25B925}" type="parTrans" cxnId="{6148A765-8FE0-48DE-9F2A-FF37C34B6136}">
      <dgm:prSet/>
      <dgm:spPr/>
      <dgm:t>
        <a:bodyPr/>
        <a:lstStyle/>
        <a:p>
          <a:endParaRPr lang="fr-FR"/>
        </a:p>
      </dgm:t>
    </dgm:pt>
    <dgm:pt modelId="{4221EA0A-6F10-4929-8EBF-BE10EC98F20C}" type="sibTrans" cxnId="{6148A765-8FE0-48DE-9F2A-FF37C34B6136}">
      <dgm:prSet/>
      <dgm:spPr/>
      <dgm:t>
        <a:bodyPr/>
        <a:lstStyle/>
        <a:p>
          <a:endParaRPr lang="fr-FR"/>
        </a:p>
      </dgm:t>
    </dgm:pt>
    <dgm:pt modelId="{EFEA2F1E-B502-40AD-9ED4-BEE5D0240797}">
      <dgm:prSet phldrT="[Texte]" custT="1"/>
      <dgm:spPr>
        <a:gradFill rotWithShape="0">
          <a:gsLst>
            <a:gs pos="0">
              <a:schemeClr val="accent5">
                <a:lumMod val="60000"/>
                <a:lumOff val="40000"/>
              </a:schemeClr>
            </a:gs>
            <a:gs pos="33000">
              <a:schemeClr val="accent5">
                <a:lumMod val="60000"/>
                <a:lumOff val="40000"/>
              </a:schemeClr>
            </a:gs>
            <a:gs pos="62000">
              <a:schemeClr val="accent1">
                <a:lumMod val="45000"/>
                <a:lumOff val="55000"/>
              </a:schemeClr>
            </a:gs>
            <a:gs pos="100000">
              <a:schemeClr val="accent1">
                <a:lumMod val="30000"/>
                <a:lumOff val="70000"/>
              </a:schemeClr>
            </a:gs>
          </a:gsLst>
          <a:lin ang="5400000" scaled="1"/>
        </a:gradFill>
      </dgm:spPr>
      <dgm:t>
        <a:bodyPr/>
        <a:lstStyle/>
        <a:p>
          <a:r>
            <a:rPr lang="fr-FR" sz="1800" dirty="0" smtClean="0">
              <a:solidFill>
                <a:schemeClr val="tx1"/>
              </a:solidFill>
              <a:latin typeface="Times New Roman" panose="02020603050405020304" pitchFamily="18" charset="0"/>
              <a:cs typeface="Times New Roman" panose="02020603050405020304" pitchFamily="18" charset="0"/>
            </a:rPr>
            <a:t>p 16-20 - Bijoux</a:t>
          </a:r>
          <a:endParaRPr lang="fr-FR" sz="1800" dirty="0">
            <a:solidFill>
              <a:schemeClr val="tx1"/>
            </a:solidFill>
            <a:latin typeface="Times New Roman" panose="02020603050405020304" pitchFamily="18" charset="0"/>
            <a:cs typeface="Times New Roman" panose="02020603050405020304" pitchFamily="18" charset="0"/>
          </a:endParaRPr>
        </a:p>
      </dgm:t>
    </dgm:pt>
    <dgm:pt modelId="{9490CA76-395B-410A-8ADE-AC4CFE004175}" type="parTrans" cxnId="{9F474963-C5CB-47AC-A756-607546B234FF}">
      <dgm:prSet/>
      <dgm:spPr/>
      <dgm:t>
        <a:bodyPr/>
        <a:lstStyle/>
        <a:p>
          <a:endParaRPr lang="fr-FR"/>
        </a:p>
      </dgm:t>
    </dgm:pt>
    <dgm:pt modelId="{637D49C8-8BA6-4E01-9FCA-F94C04B81064}" type="sibTrans" cxnId="{9F474963-C5CB-47AC-A756-607546B234FF}">
      <dgm:prSet/>
      <dgm:spPr/>
      <dgm:t>
        <a:bodyPr/>
        <a:lstStyle/>
        <a:p>
          <a:endParaRPr lang="fr-FR"/>
        </a:p>
      </dgm:t>
    </dgm:pt>
    <dgm:pt modelId="{234A97A3-7625-44F0-B8ED-72F9DB37F39F}">
      <dgm:prSet phldrT="[Texte]" custT="1"/>
      <dgm:spPr>
        <a:gradFill rotWithShape="0">
          <a:gsLst>
            <a:gs pos="0">
              <a:schemeClr val="accent5">
                <a:lumMod val="60000"/>
                <a:lumOff val="40000"/>
              </a:schemeClr>
            </a:gs>
            <a:gs pos="33000">
              <a:schemeClr val="accent5">
                <a:lumMod val="60000"/>
                <a:lumOff val="40000"/>
              </a:schemeClr>
            </a:gs>
            <a:gs pos="62000">
              <a:schemeClr val="accent1">
                <a:lumMod val="45000"/>
                <a:lumOff val="55000"/>
              </a:schemeClr>
            </a:gs>
            <a:gs pos="100000">
              <a:schemeClr val="accent1">
                <a:lumMod val="30000"/>
                <a:lumOff val="70000"/>
              </a:schemeClr>
            </a:gs>
          </a:gsLst>
          <a:lin ang="5400000" scaled="1"/>
        </a:gradFill>
      </dgm:spPr>
      <dgm:t>
        <a:bodyPr/>
        <a:lstStyle/>
        <a:p>
          <a:r>
            <a:rPr lang="fr-FR" sz="1800" dirty="0" smtClean="0">
              <a:solidFill>
                <a:schemeClr val="tx1"/>
              </a:solidFill>
              <a:latin typeface="Times New Roman" panose="02020603050405020304" pitchFamily="18" charset="0"/>
              <a:cs typeface="Times New Roman" panose="02020603050405020304" pitchFamily="18" charset="0"/>
            </a:rPr>
            <a:t>p 21-27 - Gamme Enfants</a:t>
          </a:r>
          <a:endParaRPr lang="fr-FR" sz="1800" dirty="0">
            <a:solidFill>
              <a:schemeClr val="tx1"/>
            </a:solidFill>
            <a:latin typeface="Times New Roman" panose="02020603050405020304" pitchFamily="18" charset="0"/>
            <a:cs typeface="Times New Roman" panose="02020603050405020304" pitchFamily="18" charset="0"/>
          </a:endParaRPr>
        </a:p>
      </dgm:t>
    </dgm:pt>
    <dgm:pt modelId="{47731187-AB13-4BFB-A7A8-0A8C67B4BB70}" type="parTrans" cxnId="{C4AC5186-D9D8-42E2-A85D-5FB476A544A6}">
      <dgm:prSet/>
      <dgm:spPr/>
      <dgm:t>
        <a:bodyPr/>
        <a:lstStyle/>
        <a:p>
          <a:endParaRPr lang="fr-FR"/>
        </a:p>
      </dgm:t>
    </dgm:pt>
    <dgm:pt modelId="{F44DF891-D913-4F74-9C47-74274007D96B}" type="sibTrans" cxnId="{C4AC5186-D9D8-42E2-A85D-5FB476A544A6}">
      <dgm:prSet/>
      <dgm:spPr/>
      <dgm:t>
        <a:bodyPr/>
        <a:lstStyle/>
        <a:p>
          <a:endParaRPr lang="fr-FR"/>
        </a:p>
      </dgm:t>
    </dgm:pt>
    <dgm:pt modelId="{2407E406-C77C-4D04-9060-F1E726B8567A}">
      <dgm:prSet phldrT="[Texte]" custT="1"/>
      <dgm:spPr>
        <a:gradFill rotWithShape="0">
          <a:gsLst>
            <a:gs pos="0">
              <a:schemeClr val="accent5">
                <a:lumMod val="60000"/>
                <a:lumOff val="40000"/>
              </a:schemeClr>
            </a:gs>
            <a:gs pos="33000">
              <a:schemeClr val="accent5">
                <a:lumMod val="60000"/>
                <a:lumOff val="40000"/>
              </a:schemeClr>
            </a:gs>
            <a:gs pos="62000">
              <a:schemeClr val="accent1">
                <a:lumMod val="45000"/>
                <a:lumOff val="55000"/>
              </a:schemeClr>
            </a:gs>
            <a:gs pos="100000">
              <a:schemeClr val="accent1">
                <a:lumMod val="30000"/>
                <a:lumOff val="70000"/>
              </a:schemeClr>
            </a:gs>
          </a:gsLst>
          <a:lin ang="5400000" scaled="1"/>
        </a:gradFill>
      </dgm:spPr>
      <dgm:t>
        <a:bodyPr/>
        <a:lstStyle/>
        <a:p>
          <a:r>
            <a:rPr lang="fr-FR" sz="1800" dirty="0" smtClean="0">
              <a:solidFill>
                <a:schemeClr val="tx1"/>
              </a:solidFill>
              <a:latin typeface="Times New Roman" panose="02020603050405020304" pitchFamily="18" charset="0"/>
              <a:cs typeface="Times New Roman" panose="02020603050405020304" pitchFamily="18" charset="0"/>
            </a:rPr>
            <a:t>p 28-29 - Multimédia</a:t>
          </a:r>
          <a:endParaRPr lang="fr-FR" sz="1800" dirty="0">
            <a:solidFill>
              <a:schemeClr val="tx1"/>
            </a:solidFill>
            <a:latin typeface="Times New Roman" panose="02020603050405020304" pitchFamily="18" charset="0"/>
            <a:cs typeface="Times New Roman" panose="02020603050405020304" pitchFamily="18" charset="0"/>
          </a:endParaRPr>
        </a:p>
      </dgm:t>
    </dgm:pt>
    <dgm:pt modelId="{71F7B64C-4B54-4792-9D3B-C6FD52218A87}" type="parTrans" cxnId="{3A3C4C91-754D-4A0D-B11D-CAC334D45720}">
      <dgm:prSet/>
      <dgm:spPr/>
      <dgm:t>
        <a:bodyPr/>
        <a:lstStyle/>
        <a:p>
          <a:endParaRPr lang="fr-FR"/>
        </a:p>
      </dgm:t>
    </dgm:pt>
    <dgm:pt modelId="{C672DE48-B6AB-4508-A258-4C5F0AD4A2AC}" type="sibTrans" cxnId="{3A3C4C91-754D-4A0D-B11D-CAC334D45720}">
      <dgm:prSet/>
      <dgm:spPr/>
      <dgm:t>
        <a:bodyPr/>
        <a:lstStyle/>
        <a:p>
          <a:endParaRPr lang="fr-FR"/>
        </a:p>
      </dgm:t>
    </dgm:pt>
    <dgm:pt modelId="{8939F93C-6DED-4B17-A3B2-B61C3818942A}">
      <dgm:prSet phldrT="[Texte]" custT="1"/>
      <dgm:spPr>
        <a:gradFill rotWithShape="0">
          <a:gsLst>
            <a:gs pos="0">
              <a:schemeClr val="accent5">
                <a:lumMod val="60000"/>
                <a:lumOff val="40000"/>
              </a:schemeClr>
            </a:gs>
            <a:gs pos="33000">
              <a:schemeClr val="accent5">
                <a:lumMod val="60000"/>
                <a:lumOff val="40000"/>
              </a:schemeClr>
            </a:gs>
            <a:gs pos="62000">
              <a:schemeClr val="accent1">
                <a:lumMod val="45000"/>
                <a:lumOff val="55000"/>
              </a:schemeClr>
            </a:gs>
            <a:gs pos="100000">
              <a:schemeClr val="accent1">
                <a:lumMod val="30000"/>
                <a:lumOff val="70000"/>
              </a:schemeClr>
            </a:gs>
          </a:gsLst>
          <a:lin ang="5400000" scaled="1"/>
        </a:gradFill>
      </dgm:spPr>
      <dgm:t>
        <a:bodyPr/>
        <a:lstStyle/>
        <a:p>
          <a:r>
            <a:rPr lang="fr-FR" sz="1800" dirty="0" smtClean="0">
              <a:solidFill>
                <a:schemeClr val="tx1"/>
              </a:solidFill>
              <a:latin typeface="Times New Roman" panose="02020603050405020304" pitchFamily="18" charset="0"/>
              <a:cs typeface="Times New Roman" panose="02020603050405020304" pitchFamily="18" charset="0"/>
            </a:rPr>
            <a:t>p 30-35 - Voyages</a:t>
          </a:r>
          <a:endParaRPr lang="fr-FR" sz="1800" dirty="0">
            <a:solidFill>
              <a:schemeClr val="tx1"/>
            </a:solidFill>
            <a:latin typeface="Times New Roman" panose="02020603050405020304" pitchFamily="18" charset="0"/>
            <a:cs typeface="Times New Roman" panose="02020603050405020304" pitchFamily="18" charset="0"/>
          </a:endParaRPr>
        </a:p>
      </dgm:t>
    </dgm:pt>
    <dgm:pt modelId="{B4437B66-7F9A-47D5-B858-5C68E8DF45CF}" type="parTrans" cxnId="{6C648D54-3BDC-41CF-A78F-B9EA7D13A828}">
      <dgm:prSet/>
      <dgm:spPr/>
      <dgm:t>
        <a:bodyPr/>
        <a:lstStyle/>
        <a:p>
          <a:endParaRPr lang="fr-FR"/>
        </a:p>
      </dgm:t>
    </dgm:pt>
    <dgm:pt modelId="{24B249AF-0136-4F31-98C3-FB3C91FF4BD2}" type="sibTrans" cxnId="{6C648D54-3BDC-41CF-A78F-B9EA7D13A828}">
      <dgm:prSet/>
      <dgm:spPr/>
      <dgm:t>
        <a:bodyPr/>
        <a:lstStyle/>
        <a:p>
          <a:endParaRPr lang="fr-FR"/>
        </a:p>
      </dgm:t>
    </dgm:pt>
    <dgm:pt modelId="{CE2EBB0B-469E-4853-916B-D041BE9F44BB}">
      <dgm:prSet phldrT="[Texte]" custT="1"/>
      <dgm:spPr>
        <a:gradFill rotWithShape="0">
          <a:gsLst>
            <a:gs pos="0">
              <a:schemeClr val="accent5">
                <a:lumMod val="60000"/>
                <a:lumOff val="40000"/>
              </a:schemeClr>
            </a:gs>
            <a:gs pos="33000">
              <a:schemeClr val="accent5">
                <a:lumMod val="60000"/>
                <a:lumOff val="40000"/>
              </a:schemeClr>
            </a:gs>
            <a:gs pos="62000">
              <a:schemeClr val="accent1">
                <a:lumMod val="45000"/>
                <a:lumOff val="55000"/>
              </a:schemeClr>
            </a:gs>
            <a:gs pos="100000">
              <a:schemeClr val="accent1">
                <a:lumMod val="30000"/>
                <a:lumOff val="70000"/>
              </a:schemeClr>
            </a:gs>
          </a:gsLst>
          <a:lin ang="5400000" scaled="1"/>
        </a:gradFill>
      </dgm:spPr>
      <dgm:t>
        <a:bodyPr/>
        <a:lstStyle/>
        <a:p>
          <a:r>
            <a:rPr lang="fr-FR" sz="1800" dirty="0" smtClean="0">
              <a:solidFill>
                <a:schemeClr val="tx1"/>
              </a:solidFill>
              <a:latin typeface="Times New Roman" panose="02020603050405020304" pitchFamily="18" charset="0"/>
              <a:cs typeface="Times New Roman" panose="02020603050405020304" pitchFamily="18" charset="0"/>
            </a:rPr>
            <a:t>p 36-40 - Coup de Cœur</a:t>
          </a:r>
          <a:endParaRPr lang="fr-FR" sz="1800" dirty="0">
            <a:solidFill>
              <a:schemeClr val="tx1"/>
            </a:solidFill>
            <a:latin typeface="Times New Roman" panose="02020603050405020304" pitchFamily="18" charset="0"/>
            <a:cs typeface="Times New Roman" panose="02020603050405020304" pitchFamily="18" charset="0"/>
          </a:endParaRPr>
        </a:p>
      </dgm:t>
    </dgm:pt>
    <dgm:pt modelId="{1A2112E4-F4B5-4FF9-99E7-B7083BFEDBCB}" type="parTrans" cxnId="{B1E4D757-5B65-4FAA-B042-FD361D582307}">
      <dgm:prSet/>
      <dgm:spPr/>
      <dgm:t>
        <a:bodyPr/>
        <a:lstStyle/>
        <a:p>
          <a:endParaRPr lang="fr-FR"/>
        </a:p>
      </dgm:t>
    </dgm:pt>
    <dgm:pt modelId="{A320AD0C-86F3-49D2-9A75-482869E29E7A}" type="sibTrans" cxnId="{B1E4D757-5B65-4FAA-B042-FD361D582307}">
      <dgm:prSet/>
      <dgm:spPr/>
      <dgm:t>
        <a:bodyPr/>
        <a:lstStyle/>
        <a:p>
          <a:endParaRPr lang="fr-FR"/>
        </a:p>
      </dgm:t>
    </dgm:pt>
    <dgm:pt modelId="{2C54AE5D-12B6-4047-916A-417459CC584E}">
      <dgm:prSet phldrT="[Texte]" custT="1"/>
      <dgm:spPr>
        <a:gradFill rotWithShape="0">
          <a:gsLst>
            <a:gs pos="0">
              <a:schemeClr val="accent5">
                <a:lumMod val="60000"/>
                <a:lumOff val="40000"/>
              </a:schemeClr>
            </a:gs>
            <a:gs pos="33000">
              <a:schemeClr val="accent5">
                <a:lumMod val="60000"/>
                <a:lumOff val="40000"/>
              </a:schemeClr>
            </a:gs>
            <a:gs pos="62000">
              <a:schemeClr val="accent1">
                <a:lumMod val="45000"/>
                <a:lumOff val="55000"/>
              </a:schemeClr>
            </a:gs>
            <a:gs pos="100000">
              <a:schemeClr val="accent1">
                <a:lumMod val="30000"/>
                <a:lumOff val="70000"/>
              </a:schemeClr>
            </a:gs>
          </a:gsLst>
          <a:lin ang="5400000" scaled="1"/>
        </a:gradFill>
      </dgm:spPr>
      <dgm:t>
        <a:bodyPr/>
        <a:lstStyle/>
        <a:p>
          <a:r>
            <a:rPr lang="fr-FR" sz="1800" dirty="0" smtClean="0">
              <a:solidFill>
                <a:schemeClr val="tx1"/>
              </a:solidFill>
              <a:latin typeface="Times New Roman" panose="02020603050405020304" pitchFamily="18" charset="0"/>
              <a:cs typeface="Times New Roman" panose="02020603050405020304" pitchFamily="18" charset="0"/>
            </a:rPr>
            <a:t>p 41 - Bon de Commande</a:t>
          </a:r>
          <a:endParaRPr lang="fr-FR" sz="1800" dirty="0">
            <a:solidFill>
              <a:schemeClr val="tx1"/>
            </a:solidFill>
            <a:latin typeface="Times New Roman" panose="02020603050405020304" pitchFamily="18" charset="0"/>
            <a:cs typeface="Times New Roman" panose="02020603050405020304" pitchFamily="18" charset="0"/>
          </a:endParaRPr>
        </a:p>
      </dgm:t>
    </dgm:pt>
    <dgm:pt modelId="{CCB79D37-913A-44F6-93DE-9361ED386882}" type="parTrans" cxnId="{4F6989DE-24E9-4E58-89FE-61BAABB1990F}">
      <dgm:prSet/>
      <dgm:spPr/>
      <dgm:t>
        <a:bodyPr/>
        <a:lstStyle/>
        <a:p>
          <a:endParaRPr lang="fr-FR"/>
        </a:p>
      </dgm:t>
    </dgm:pt>
    <dgm:pt modelId="{B8D492BF-D8C3-4DB5-BFFD-D3822ED97EC5}" type="sibTrans" cxnId="{4F6989DE-24E9-4E58-89FE-61BAABB1990F}">
      <dgm:prSet/>
      <dgm:spPr/>
      <dgm:t>
        <a:bodyPr/>
        <a:lstStyle/>
        <a:p>
          <a:endParaRPr lang="fr-FR"/>
        </a:p>
      </dgm:t>
    </dgm:pt>
    <dgm:pt modelId="{ABCB50F8-D97C-4743-AF12-CB7617E48396}">
      <dgm:prSet phldrT="[Texte]" custT="1"/>
      <dgm:spPr>
        <a:gradFill rotWithShape="0">
          <a:gsLst>
            <a:gs pos="0">
              <a:schemeClr val="accent5">
                <a:lumMod val="60000"/>
                <a:lumOff val="40000"/>
              </a:schemeClr>
            </a:gs>
            <a:gs pos="33000">
              <a:schemeClr val="accent5">
                <a:lumMod val="60000"/>
                <a:lumOff val="40000"/>
              </a:schemeClr>
            </a:gs>
            <a:gs pos="62000">
              <a:schemeClr val="accent1">
                <a:lumMod val="45000"/>
                <a:lumOff val="55000"/>
              </a:schemeClr>
            </a:gs>
            <a:gs pos="100000">
              <a:schemeClr val="accent1">
                <a:lumMod val="30000"/>
                <a:lumOff val="70000"/>
              </a:schemeClr>
            </a:gs>
          </a:gsLst>
          <a:lin ang="5400000" scaled="1"/>
        </a:gradFill>
      </dgm:spPr>
      <dgm:t>
        <a:bodyPr/>
        <a:lstStyle/>
        <a:p>
          <a:r>
            <a:rPr lang="fr-FR" sz="1800" dirty="0" smtClean="0">
              <a:solidFill>
                <a:schemeClr val="tx1"/>
              </a:solidFill>
              <a:latin typeface="Times New Roman" panose="02020603050405020304" pitchFamily="18" charset="0"/>
              <a:cs typeface="Times New Roman" panose="02020603050405020304" pitchFamily="18" charset="0"/>
            </a:rPr>
            <a:t>p 42-43 - Conditions générales de ventes</a:t>
          </a:r>
          <a:endParaRPr lang="fr-FR" sz="1800" dirty="0">
            <a:solidFill>
              <a:schemeClr val="tx1"/>
            </a:solidFill>
            <a:latin typeface="Times New Roman" panose="02020603050405020304" pitchFamily="18" charset="0"/>
            <a:cs typeface="Times New Roman" panose="02020603050405020304" pitchFamily="18" charset="0"/>
          </a:endParaRPr>
        </a:p>
      </dgm:t>
    </dgm:pt>
    <dgm:pt modelId="{AA468AED-7D2C-477D-BEA2-0AF9D30330D6}" type="parTrans" cxnId="{3BE83081-D0F8-4FE7-A48B-642FED013C35}">
      <dgm:prSet/>
      <dgm:spPr/>
      <dgm:t>
        <a:bodyPr/>
        <a:lstStyle/>
        <a:p>
          <a:endParaRPr lang="fr-FR"/>
        </a:p>
      </dgm:t>
    </dgm:pt>
    <dgm:pt modelId="{667C1619-E971-43B6-875C-E9D587145E27}" type="sibTrans" cxnId="{3BE83081-D0F8-4FE7-A48B-642FED013C35}">
      <dgm:prSet/>
      <dgm:spPr/>
      <dgm:t>
        <a:bodyPr/>
        <a:lstStyle/>
        <a:p>
          <a:endParaRPr lang="fr-FR"/>
        </a:p>
      </dgm:t>
    </dgm:pt>
    <dgm:pt modelId="{17AB5D79-23FF-4F28-81A4-0B8DF1447F33}" type="pres">
      <dgm:prSet presAssocID="{9B28E35D-6F3F-4B7D-A542-1C32B93806CC}" presName="diagram" presStyleCnt="0">
        <dgm:presLayoutVars>
          <dgm:dir/>
          <dgm:resizeHandles val="exact"/>
        </dgm:presLayoutVars>
      </dgm:prSet>
      <dgm:spPr/>
    </dgm:pt>
    <dgm:pt modelId="{367AE32D-679B-44F3-8E41-892C640EB773}" type="pres">
      <dgm:prSet presAssocID="{1D84A121-4147-4BFA-877F-2ADA31628F77}" presName="node" presStyleLbl="node1" presStyleIdx="0" presStyleCnt="10" custScaleX="230306" custScaleY="43861" custLinFactNeighborY="2116">
        <dgm:presLayoutVars>
          <dgm:bulletEnabled val="1"/>
        </dgm:presLayoutVars>
      </dgm:prSet>
      <dgm:spPr/>
      <dgm:t>
        <a:bodyPr/>
        <a:lstStyle/>
        <a:p>
          <a:endParaRPr lang="fr-FR"/>
        </a:p>
      </dgm:t>
    </dgm:pt>
    <dgm:pt modelId="{FB9F0948-A233-4332-91B7-6AB4E5CD972B}" type="pres">
      <dgm:prSet presAssocID="{4221EA0A-6F10-4929-8EBF-BE10EC98F20C}" presName="sibTrans" presStyleCnt="0"/>
      <dgm:spPr/>
    </dgm:pt>
    <dgm:pt modelId="{E901B9DF-5CD7-4067-ACF4-002FFA341FC0}" type="pres">
      <dgm:prSet presAssocID="{E21C76CA-1C61-4109-97D1-F55472D279C1}" presName="node" presStyleLbl="node1" presStyleIdx="1" presStyleCnt="10" custScaleX="230306" custScaleY="43861" custLinFactNeighborY="-4702">
        <dgm:presLayoutVars>
          <dgm:bulletEnabled val="1"/>
        </dgm:presLayoutVars>
      </dgm:prSet>
      <dgm:spPr/>
      <dgm:t>
        <a:bodyPr/>
        <a:lstStyle/>
        <a:p>
          <a:endParaRPr lang="fr-FR"/>
        </a:p>
      </dgm:t>
    </dgm:pt>
    <dgm:pt modelId="{85C564B7-01A1-4E94-A36D-69A5400D9140}" type="pres">
      <dgm:prSet presAssocID="{10C342AE-ED8C-416D-8989-CA6C2C024658}" presName="sibTrans" presStyleCnt="0"/>
      <dgm:spPr/>
    </dgm:pt>
    <dgm:pt modelId="{37F7DD16-C084-4984-B558-814F0CFD075F}" type="pres">
      <dgm:prSet presAssocID="{A108DDB1-6A36-442E-841F-7982CBCCAD24}" presName="node" presStyleLbl="node1" presStyleIdx="2" presStyleCnt="10" custScaleX="230306" custScaleY="43861" custLinFactNeighborY="-8472">
        <dgm:presLayoutVars>
          <dgm:bulletEnabled val="1"/>
        </dgm:presLayoutVars>
      </dgm:prSet>
      <dgm:spPr/>
      <dgm:t>
        <a:bodyPr/>
        <a:lstStyle/>
        <a:p>
          <a:endParaRPr lang="fr-FR"/>
        </a:p>
      </dgm:t>
    </dgm:pt>
    <dgm:pt modelId="{030567C4-DD31-4D1E-B056-C654A7FB476B}" type="pres">
      <dgm:prSet presAssocID="{27E225C9-FC12-4D3A-8C5F-975D5DAE661A}" presName="sibTrans" presStyleCnt="0"/>
      <dgm:spPr/>
    </dgm:pt>
    <dgm:pt modelId="{ED880775-27CD-4DF7-9613-8EBC279CFFFE}" type="pres">
      <dgm:prSet presAssocID="{EFEA2F1E-B502-40AD-9ED4-BEE5D0240797}" presName="node" presStyleLbl="node1" presStyleIdx="3" presStyleCnt="10" custScaleX="230306" custScaleY="43861" custLinFactNeighborY="-10650">
        <dgm:presLayoutVars>
          <dgm:bulletEnabled val="1"/>
        </dgm:presLayoutVars>
      </dgm:prSet>
      <dgm:spPr/>
    </dgm:pt>
    <dgm:pt modelId="{1E2E294F-06A2-466A-853B-E2CD0164592F}" type="pres">
      <dgm:prSet presAssocID="{637D49C8-8BA6-4E01-9FCA-F94C04B81064}" presName="sibTrans" presStyleCnt="0"/>
      <dgm:spPr/>
    </dgm:pt>
    <dgm:pt modelId="{326EF4EF-FB53-4518-A0B1-3DDA514A4E3E}" type="pres">
      <dgm:prSet presAssocID="{234A97A3-7625-44F0-B8ED-72F9DB37F39F}" presName="node" presStyleLbl="node1" presStyleIdx="4" presStyleCnt="10" custScaleX="230306" custScaleY="43861" custLinFactNeighborY="-11739">
        <dgm:presLayoutVars>
          <dgm:bulletEnabled val="1"/>
        </dgm:presLayoutVars>
      </dgm:prSet>
      <dgm:spPr/>
      <dgm:t>
        <a:bodyPr/>
        <a:lstStyle/>
        <a:p>
          <a:endParaRPr lang="fr-FR"/>
        </a:p>
      </dgm:t>
    </dgm:pt>
    <dgm:pt modelId="{36899BB8-F0B3-4865-9640-47E4F3470C76}" type="pres">
      <dgm:prSet presAssocID="{F44DF891-D913-4F74-9C47-74274007D96B}" presName="sibTrans" presStyleCnt="0"/>
      <dgm:spPr/>
    </dgm:pt>
    <dgm:pt modelId="{491951F0-73D9-4312-B4C6-AA6051D007CF}" type="pres">
      <dgm:prSet presAssocID="{2407E406-C77C-4D04-9060-F1E726B8567A}" presName="node" presStyleLbl="node1" presStyleIdx="5" presStyleCnt="10" custScaleX="230306" custScaleY="43861" custLinFactNeighborY="-10650">
        <dgm:presLayoutVars>
          <dgm:bulletEnabled val="1"/>
        </dgm:presLayoutVars>
      </dgm:prSet>
      <dgm:spPr/>
      <dgm:t>
        <a:bodyPr/>
        <a:lstStyle/>
        <a:p>
          <a:endParaRPr lang="fr-FR"/>
        </a:p>
      </dgm:t>
    </dgm:pt>
    <dgm:pt modelId="{CA9CBF81-FB74-4D75-8E1E-48F145FD4A49}" type="pres">
      <dgm:prSet presAssocID="{C672DE48-B6AB-4508-A258-4C5F0AD4A2AC}" presName="sibTrans" presStyleCnt="0"/>
      <dgm:spPr/>
    </dgm:pt>
    <dgm:pt modelId="{BCCFCC01-2837-43E5-8500-4E371672C557}" type="pres">
      <dgm:prSet presAssocID="{8939F93C-6DED-4B17-A3B2-B61C3818942A}" presName="node" presStyleLbl="node1" presStyleIdx="6" presStyleCnt="10" custScaleX="230306" custScaleY="43861" custLinFactNeighborY="-11739">
        <dgm:presLayoutVars>
          <dgm:bulletEnabled val="1"/>
        </dgm:presLayoutVars>
      </dgm:prSet>
      <dgm:spPr/>
      <dgm:t>
        <a:bodyPr/>
        <a:lstStyle/>
        <a:p>
          <a:endParaRPr lang="fr-FR"/>
        </a:p>
      </dgm:t>
    </dgm:pt>
    <dgm:pt modelId="{C666374B-AF57-4C4A-AE39-33BFA5E562AF}" type="pres">
      <dgm:prSet presAssocID="{24B249AF-0136-4F31-98C3-FB3C91FF4BD2}" presName="sibTrans" presStyleCnt="0"/>
      <dgm:spPr/>
    </dgm:pt>
    <dgm:pt modelId="{481C7516-E3EF-44B6-A70B-635FF45DD5D6}" type="pres">
      <dgm:prSet presAssocID="{CE2EBB0B-469E-4853-916B-D041BE9F44BB}" presName="node" presStyleLbl="node1" presStyleIdx="7" presStyleCnt="10" custScaleX="230306" custScaleY="43861" custLinFactNeighborY="-12828">
        <dgm:presLayoutVars>
          <dgm:bulletEnabled val="1"/>
        </dgm:presLayoutVars>
      </dgm:prSet>
      <dgm:spPr/>
      <dgm:t>
        <a:bodyPr/>
        <a:lstStyle/>
        <a:p>
          <a:endParaRPr lang="fr-FR"/>
        </a:p>
      </dgm:t>
    </dgm:pt>
    <dgm:pt modelId="{409FA422-215F-4227-8C3B-A7BAF4DFE30E}" type="pres">
      <dgm:prSet presAssocID="{A320AD0C-86F3-49D2-9A75-482869E29E7A}" presName="sibTrans" presStyleCnt="0"/>
      <dgm:spPr/>
    </dgm:pt>
    <dgm:pt modelId="{F25AD276-42FC-4BA0-86A0-44E9F14F1F88}" type="pres">
      <dgm:prSet presAssocID="{2C54AE5D-12B6-4047-916A-417459CC584E}" presName="node" presStyleLbl="node1" presStyleIdx="8" presStyleCnt="10" custScaleX="230306" custScaleY="43861" custLinFactNeighborX="-445" custLinFactNeighborY="-16114">
        <dgm:presLayoutVars>
          <dgm:bulletEnabled val="1"/>
        </dgm:presLayoutVars>
      </dgm:prSet>
      <dgm:spPr/>
      <dgm:t>
        <a:bodyPr/>
        <a:lstStyle/>
        <a:p>
          <a:endParaRPr lang="fr-FR"/>
        </a:p>
      </dgm:t>
    </dgm:pt>
    <dgm:pt modelId="{3B4C7451-DC66-436E-98FE-DB944DA37D03}" type="pres">
      <dgm:prSet presAssocID="{B8D492BF-D8C3-4DB5-BFFD-D3822ED97EC5}" presName="sibTrans" presStyleCnt="0"/>
      <dgm:spPr/>
    </dgm:pt>
    <dgm:pt modelId="{AEE5E0AF-88B7-4883-923C-4914F183D34C}" type="pres">
      <dgm:prSet presAssocID="{ABCB50F8-D97C-4743-AF12-CB7617E48396}" presName="node" presStyleLbl="node1" presStyleIdx="9" presStyleCnt="10" custScaleX="230306" custScaleY="43861" custLinFactNeighborY="-23718">
        <dgm:presLayoutVars>
          <dgm:bulletEnabled val="1"/>
        </dgm:presLayoutVars>
      </dgm:prSet>
      <dgm:spPr/>
      <dgm:t>
        <a:bodyPr/>
        <a:lstStyle/>
        <a:p>
          <a:endParaRPr lang="fr-FR"/>
        </a:p>
      </dgm:t>
    </dgm:pt>
  </dgm:ptLst>
  <dgm:cxnLst>
    <dgm:cxn modelId="{3A3C4C91-754D-4A0D-B11D-CAC334D45720}" srcId="{9B28E35D-6F3F-4B7D-A542-1C32B93806CC}" destId="{2407E406-C77C-4D04-9060-F1E726B8567A}" srcOrd="5" destOrd="0" parTransId="{71F7B64C-4B54-4792-9D3B-C6FD52218A87}" sibTransId="{C672DE48-B6AB-4508-A258-4C5F0AD4A2AC}"/>
    <dgm:cxn modelId="{DDBBD3E7-77A4-429B-9ADB-F7B5CEC1879F}" type="presOf" srcId="{E21C76CA-1C61-4109-97D1-F55472D279C1}" destId="{E901B9DF-5CD7-4067-ACF4-002FFA341FC0}" srcOrd="0" destOrd="0" presId="urn:microsoft.com/office/officeart/2005/8/layout/default"/>
    <dgm:cxn modelId="{9F474963-C5CB-47AC-A756-607546B234FF}" srcId="{9B28E35D-6F3F-4B7D-A542-1C32B93806CC}" destId="{EFEA2F1E-B502-40AD-9ED4-BEE5D0240797}" srcOrd="3" destOrd="0" parTransId="{9490CA76-395B-410A-8ADE-AC4CFE004175}" sibTransId="{637D49C8-8BA6-4E01-9FCA-F94C04B81064}"/>
    <dgm:cxn modelId="{BBE521E2-3C8C-46F9-8639-E968CBE6F04C}" srcId="{9B28E35D-6F3F-4B7D-A542-1C32B93806CC}" destId="{E21C76CA-1C61-4109-97D1-F55472D279C1}" srcOrd="1" destOrd="0" parTransId="{D86B3587-E95F-4BA3-A550-22862D86FCC0}" sibTransId="{10C342AE-ED8C-416D-8989-CA6C2C024658}"/>
    <dgm:cxn modelId="{388D8452-A628-418B-BC8F-E1B7EC46F932}" type="presOf" srcId="{2407E406-C77C-4D04-9060-F1E726B8567A}" destId="{491951F0-73D9-4312-B4C6-AA6051D007CF}" srcOrd="0" destOrd="0" presId="urn:microsoft.com/office/officeart/2005/8/layout/default"/>
    <dgm:cxn modelId="{28AE03C5-7797-4A07-A68D-26B20F3CF9EB}" type="presOf" srcId="{1D84A121-4147-4BFA-877F-2ADA31628F77}" destId="{367AE32D-679B-44F3-8E41-892C640EB773}" srcOrd="0" destOrd="0" presId="urn:microsoft.com/office/officeart/2005/8/layout/default"/>
    <dgm:cxn modelId="{6148A765-8FE0-48DE-9F2A-FF37C34B6136}" srcId="{9B28E35D-6F3F-4B7D-A542-1C32B93806CC}" destId="{1D84A121-4147-4BFA-877F-2ADA31628F77}" srcOrd="0" destOrd="0" parTransId="{DA98193A-7F87-4979-86B1-65DF2E25B925}" sibTransId="{4221EA0A-6F10-4929-8EBF-BE10EC98F20C}"/>
    <dgm:cxn modelId="{B1E4D757-5B65-4FAA-B042-FD361D582307}" srcId="{9B28E35D-6F3F-4B7D-A542-1C32B93806CC}" destId="{CE2EBB0B-469E-4853-916B-D041BE9F44BB}" srcOrd="7" destOrd="0" parTransId="{1A2112E4-F4B5-4FF9-99E7-B7083BFEDBCB}" sibTransId="{A320AD0C-86F3-49D2-9A75-482869E29E7A}"/>
    <dgm:cxn modelId="{2945DBD0-B1A1-4E62-B78C-F3DFF9F3424F}" type="presOf" srcId="{A108DDB1-6A36-442E-841F-7982CBCCAD24}" destId="{37F7DD16-C084-4984-B558-814F0CFD075F}" srcOrd="0" destOrd="0" presId="urn:microsoft.com/office/officeart/2005/8/layout/default"/>
    <dgm:cxn modelId="{7D8C3062-661A-40E0-B15F-5603859058EA}" type="presOf" srcId="{8939F93C-6DED-4B17-A3B2-B61C3818942A}" destId="{BCCFCC01-2837-43E5-8500-4E371672C557}" srcOrd="0" destOrd="0" presId="urn:microsoft.com/office/officeart/2005/8/layout/default"/>
    <dgm:cxn modelId="{61015B0A-8135-4CC4-84BD-093ED2E2B6DE}" type="presOf" srcId="{234A97A3-7625-44F0-B8ED-72F9DB37F39F}" destId="{326EF4EF-FB53-4518-A0B1-3DDA514A4E3E}" srcOrd="0" destOrd="0" presId="urn:microsoft.com/office/officeart/2005/8/layout/default"/>
    <dgm:cxn modelId="{31F4C7FF-42FF-44E7-9001-4F456BD1BD5A}" type="presOf" srcId="{ABCB50F8-D97C-4743-AF12-CB7617E48396}" destId="{AEE5E0AF-88B7-4883-923C-4914F183D34C}" srcOrd="0" destOrd="0" presId="urn:microsoft.com/office/officeart/2005/8/layout/default"/>
    <dgm:cxn modelId="{C4AC5186-D9D8-42E2-A85D-5FB476A544A6}" srcId="{9B28E35D-6F3F-4B7D-A542-1C32B93806CC}" destId="{234A97A3-7625-44F0-B8ED-72F9DB37F39F}" srcOrd="4" destOrd="0" parTransId="{47731187-AB13-4BFB-A7A8-0A8C67B4BB70}" sibTransId="{F44DF891-D913-4F74-9C47-74274007D96B}"/>
    <dgm:cxn modelId="{BB3CE606-63F5-4E20-8BEC-3C7D62805FCB}" srcId="{9B28E35D-6F3F-4B7D-A542-1C32B93806CC}" destId="{A108DDB1-6A36-442E-841F-7982CBCCAD24}" srcOrd="2" destOrd="0" parTransId="{52D726E0-D00A-4507-9DDE-6A52F203E4A0}" sibTransId="{27E225C9-FC12-4D3A-8C5F-975D5DAE661A}"/>
    <dgm:cxn modelId="{D8BFA076-61C2-42B8-BE55-D3AA927A78EB}" type="presOf" srcId="{EFEA2F1E-B502-40AD-9ED4-BEE5D0240797}" destId="{ED880775-27CD-4DF7-9613-8EBC279CFFFE}" srcOrd="0" destOrd="0" presId="urn:microsoft.com/office/officeart/2005/8/layout/default"/>
    <dgm:cxn modelId="{AC832FA6-C259-4698-AA72-5D8E64E2C0AB}" type="presOf" srcId="{2C54AE5D-12B6-4047-916A-417459CC584E}" destId="{F25AD276-42FC-4BA0-86A0-44E9F14F1F88}" srcOrd="0" destOrd="0" presId="urn:microsoft.com/office/officeart/2005/8/layout/default"/>
    <dgm:cxn modelId="{4F6989DE-24E9-4E58-89FE-61BAABB1990F}" srcId="{9B28E35D-6F3F-4B7D-A542-1C32B93806CC}" destId="{2C54AE5D-12B6-4047-916A-417459CC584E}" srcOrd="8" destOrd="0" parTransId="{CCB79D37-913A-44F6-93DE-9361ED386882}" sibTransId="{B8D492BF-D8C3-4DB5-BFFD-D3822ED97EC5}"/>
    <dgm:cxn modelId="{22C8A785-9FBB-42E5-9907-D837E6CF6A3C}" type="presOf" srcId="{9B28E35D-6F3F-4B7D-A542-1C32B93806CC}" destId="{17AB5D79-23FF-4F28-81A4-0B8DF1447F33}" srcOrd="0" destOrd="0" presId="urn:microsoft.com/office/officeart/2005/8/layout/default"/>
    <dgm:cxn modelId="{6C648D54-3BDC-41CF-A78F-B9EA7D13A828}" srcId="{9B28E35D-6F3F-4B7D-A542-1C32B93806CC}" destId="{8939F93C-6DED-4B17-A3B2-B61C3818942A}" srcOrd="6" destOrd="0" parTransId="{B4437B66-7F9A-47D5-B858-5C68E8DF45CF}" sibTransId="{24B249AF-0136-4F31-98C3-FB3C91FF4BD2}"/>
    <dgm:cxn modelId="{3BE83081-D0F8-4FE7-A48B-642FED013C35}" srcId="{9B28E35D-6F3F-4B7D-A542-1C32B93806CC}" destId="{ABCB50F8-D97C-4743-AF12-CB7617E48396}" srcOrd="9" destOrd="0" parTransId="{AA468AED-7D2C-477D-BEA2-0AF9D30330D6}" sibTransId="{667C1619-E971-43B6-875C-E9D587145E27}"/>
    <dgm:cxn modelId="{F20E16C9-7C5B-4856-B02F-113D2B7FDF32}" type="presOf" srcId="{CE2EBB0B-469E-4853-916B-D041BE9F44BB}" destId="{481C7516-E3EF-44B6-A70B-635FF45DD5D6}" srcOrd="0" destOrd="0" presId="urn:microsoft.com/office/officeart/2005/8/layout/default"/>
    <dgm:cxn modelId="{535653A5-1F42-45DC-ADFD-E3AC4F30A7F5}" type="presParOf" srcId="{17AB5D79-23FF-4F28-81A4-0B8DF1447F33}" destId="{367AE32D-679B-44F3-8E41-892C640EB773}" srcOrd="0" destOrd="0" presId="urn:microsoft.com/office/officeart/2005/8/layout/default"/>
    <dgm:cxn modelId="{946F41C3-F152-481C-8D56-F373CC465D93}" type="presParOf" srcId="{17AB5D79-23FF-4F28-81A4-0B8DF1447F33}" destId="{FB9F0948-A233-4332-91B7-6AB4E5CD972B}" srcOrd="1" destOrd="0" presId="urn:microsoft.com/office/officeart/2005/8/layout/default"/>
    <dgm:cxn modelId="{48E2C4E9-B552-49A5-9778-8E9862162D80}" type="presParOf" srcId="{17AB5D79-23FF-4F28-81A4-0B8DF1447F33}" destId="{E901B9DF-5CD7-4067-ACF4-002FFA341FC0}" srcOrd="2" destOrd="0" presId="urn:microsoft.com/office/officeart/2005/8/layout/default"/>
    <dgm:cxn modelId="{BA7C4838-F2DC-417E-9716-842CCECCFC37}" type="presParOf" srcId="{17AB5D79-23FF-4F28-81A4-0B8DF1447F33}" destId="{85C564B7-01A1-4E94-A36D-69A5400D9140}" srcOrd="3" destOrd="0" presId="urn:microsoft.com/office/officeart/2005/8/layout/default"/>
    <dgm:cxn modelId="{CF7B017E-13DB-4155-B408-6C3CDE9A2689}" type="presParOf" srcId="{17AB5D79-23FF-4F28-81A4-0B8DF1447F33}" destId="{37F7DD16-C084-4984-B558-814F0CFD075F}" srcOrd="4" destOrd="0" presId="urn:microsoft.com/office/officeart/2005/8/layout/default"/>
    <dgm:cxn modelId="{5610549B-C439-4208-B3D3-35AA7D3D9209}" type="presParOf" srcId="{17AB5D79-23FF-4F28-81A4-0B8DF1447F33}" destId="{030567C4-DD31-4D1E-B056-C654A7FB476B}" srcOrd="5" destOrd="0" presId="urn:microsoft.com/office/officeart/2005/8/layout/default"/>
    <dgm:cxn modelId="{FB36D508-0A9D-4701-A9F4-2F1A68D94466}" type="presParOf" srcId="{17AB5D79-23FF-4F28-81A4-0B8DF1447F33}" destId="{ED880775-27CD-4DF7-9613-8EBC279CFFFE}" srcOrd="6" destOrd="0" presId="urn:microsoft.com/office/officeart/2005/8/layout/default"/>
    <dgm:cxn modelId="{05BAB0AB-6874-40D3-AB72-A977EADB4BF4}" type="presParOf" srcId="{17AB5D79-23FF-4F28-81A4-0B8DF1447F33}" destId="{1E2E294F-06A2-466A-853B-E2CD0164592F}" srcOrd="7" destOrd="0" presId="urn:microsoft.com/office/officeart/2005/8/layout/default"/>
    <dgm:cxn modelId="{4A2D25FA-A131-4715-BF78-17209AD71924}" type="presParOf" srcId="{17AB5D79-23FF-4F28-81A4-0B8DF1447F33}" destId="{326EF4EF-FB53-4518-A0B1-3DDA514A4E3E}" srcOrd="8" destOrd="0" presId="urn:microsoft.com/office/officeart/2005/8/layout/default"/>
    <dgm:cxn modelId="{AB077793-B3C5-44E9-A4FB-258EE5F5B441}" type="presParOf" srcId="{17AB5D79-23FF-4F28-81A4-0B8DF1447F33}" destId="{36899BB8-F0B3-4865-9640-47E4F3470C76}" srcOrd="9" destOrd="0" presId="urn:microsoft.com/office/officeart/2005/8/layout/default"/>
    <dgm:cxn modelId="{3C1E9A52-8B1F-4B13-AC45-A05F9ECBE7AA}" type="presParOf" srcId="{17AB5D79-23FF-4F28-81A4-0B8DF1447F33}" destId="{491951F0-73D9-4312-B4C6-AA6051D007CF}" srcOrd="10" destOrd="0" presId="urn:microsoft.com/office/officeart/2005/8/layout/default"/>
    <dgm:cxn modelId="{748E34FC-B1CF-406C-86C5-3C1361C42D72}" type="presParOf" srcId="{17AB5D79-23FF-4F28-81A4-0B8DF1447F33}" destId="{CA9CBF81-FB74-4D75-8E1E-48F145FD4A49}" srcOrd="11" destOrd="0" presId="urn:microsoft.com/office/officeart/2005/8/layout/default"/>
    <dgm:cxn modelId="{357C0AA9-01CD-48A3-8E07-35D4707F7746}" type="presParOf" srcId="{17AB5D79-23FF-4F28-81A4-0B8DF1447F33}" destId="{BCCFCC01-2837-43E5-8500-4E371672C557}" srcOrd="12" destOrd="0" presId="urn:microsoft.com/office/officeart/2005/8/layout/default"/>
    <dgm:cxn modelId="{DE0DBA9E-8A8D-47FF-9E02-960778F8685A}" type="presParOf" srcId="{17AB5D79-23FF-4F28-81A4-0B8DF1447F33}" destId="{C666374B-AF57-4C4A-AE39-33BFA5E562AF}" srcOrd="13" destOrd="0" presId="urn:microsoft.com/office/officeart/2005/8/layout/default"/>
    <dgm:cxn modelId="{0246CA61-0475-4F38-807E-C506512A88FF}" type="presParOf" srcId="{17AB5D79-23FF-4F28-81A4-0B8DF1447F33}" destId="{481C7516-E3EF-44B6-A70B-635FF45DD5D6}" srcOrd="14" destOrd="0" presId="urn:microsoft.com/office/officeart/2005/8/layout/default"/>
    <dgm:cxn modelId="{C6B508D2-0FFA-4FB5-BF7A-6C21CD28FCF3}" type="presParOf" srcId="{17AB5D79-23FF-4F28-81A4-0B8DF1447F33}" destId="{409FA422-215F-4227-8C3B-A7BAF4DFE30E}" srcOrd="15" destOrd="0" presId="urn:microsoft.com/office/officeart/2005/8/layout/default"/>
    <dgm:cxn modelId="{9AE5291D-82A9-4B33-B0D6-48403009D11B}" type="presParOf" srcId="{17AB5D79-23FF-4F28-81A4-0B8DF1447F33}" destId="{F25AD276-42FC-4BA0-86A0-44E9F14F1F88}" srcOrd="16" destOrd="0" presId="urn:microsoft.com/office/officeart/2005/8/layout/default"/>
    <dgm:cxn modelId="{10E46D6F-E19F-47AC-8946-E7FA71375883}" type="presParOf" srcId="{17AB5D79-23FF-4F28-81A4-0B8DF1447F33}" destId="{3B4C7451-DC66-436E-98FE-DB944DA37D03}" srcOrd="17" destOrd="0" presId="urn:microsoft.com/office/officeart/2005/8/layout/default"/>
    <dgm:cxn modelId="{2FB0BCE4-F272-43A9-9D5B-0E62F263F9F4}" type="presParOf" srcId="{17AB5D79-23FF-4F28-81A4-0B8DF1447F33}" destId="{AEE5E0AF-88B7-4883-923C-4914F183D34C}" srcOrd="1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7AE32D-679B-44F3-8E41-892C640EB773}">
      <dsp:nvSpPr>
        <dsp:cNvPr id="0" name=""/>
        <dsp:cNvSpPr/>
      </dsp:nvSpPr>
      <dsp:spPr>
        <a:xfrm>
          <a:off x="145471" y="25408"/>
          <a:ext cx="4477964" cy="511687"/>
        </a:xfrm>
        <a:prstGeom prst="rect">
          <a:avLst/>
        </a:prstGeom>
        <a:gradFill rotWithShape="0">
          <a:gsLst>
            <a:gs pos="0">
              <a:schemeClr val="accent5">
                <a:lumMod val="60000"/>
                <a:lumOff val="40000"/>
              </a:schemeClr>
            </a:gs>
            <a:gs pos="33000">
              <a:schemeClr val="accent5">
                <a:lumMod val="60000"/>
                <a:lumOff val="40000"/>
              </a:schemeClr>
            </a:gs>
            <a:gs pos="62000">
              <a:schemeClr val="accent1">
                <a:lumMod val="45000"/>
                <a:lumOff val="55000"/>
              </a:schemeClr>
            </a:gs>
            <a:gs pos="100000">
              <a:schemeClr val="accent1">
                <a:lumMod val="30000"/>
                <a:lumOff val="70000"/>
              </a:schemeClr>
            </a:gs>
          </a:gsLst>
          <a:lin ang="5400000" scaled="1"/>
        </a:gra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smtClean="0">
              <a:solidFill>
                <a:schemeClr val="tx1"/>
              </a:solidFill>
              <a:latin typeface="Times New Roman" panose="02020603050405020304" pitchFamily="18" charset="0"/>
              <a:cs typeface="Times New Roman" panose="02020603050405020304" pitchFamily="18" charset="0"/>
            </a:rPr>
            <a:t>p 03 - Un peu d’Histoire</a:t>
          </a:r>
          <a:endParaRPr lang="fr-FR" sz="1800" kern="1200" dirty="0">
            <a:solidFill>
              <a:schemeClr val="tx1"/>
            </a:solidFill>
            <a:latin typeface="Times New Roman" panose="02020603050405020304" pitchFamily="18" charset="0"/>
            <a:cs typeface="Times New Roman" panose="02020603050405020304" pitchFamily="18" charset="0"/>
          </a:endParaRPr>
        </a:p>
      </dsp:txBody>
      <dsp:txXfrm>
        <a:off x="145471" y="25408"/>
        <a:ext cx="4477964" cy="511687"/>
      </dsp:txXfrm>
    </dsp:sp>
    <dsp:sp modelId="{E901B9DF-5CD7-4067-ACF4-002FFA341FC0}">
      <dsp:nvSpPr>
        <dsp:cNvPr id="0" name=""/>
        <dsp:cNvSpPr/>
      </dsp:nvSpPr>
      <dsp:spPr>
        <a:xfrm>
          <a:off x="145471" y="651991"/>
          <a:ext cx="4477964" cy="511687"/>
        </a:xfrm>
        <a:prstGeom prst="rect">
          <a:avLst/>
        </a:prstGeom>
        <a:gradFill rotWithShape="0">
          <a:gsLst>
            <a:gs pos="0">
              <a:schemeClr val="accent5">
                <a:lumMod val="60000"/>
                <a:lumOff val="40000"/>
              </a:schemeClr>
            </a:gs>
            <a:gs pos="33000">
              <a:schemeClr val="accent5">
                <a:lumMod val="60000"/>
                <a:lumOff val="40000"/>
              </a:schemeClr>
            </a:gs>
            <a:gs pos="62000">
              <a:schemeClr val="accent1">
                <a:lumMod val="45000"/>
                <a:lumOff val="55000"/>
              </a:schemeClr>
            </a:gs>
            <a:gs pos="100000">
              <a:schemeClr val="accent1">
                <a:lumMod val="30000"/>
                <a:lumOff val="70000"/>
              </a:schemeClr>
            </a:gs>
          </a:gsLst>
          <a:lin ang="5400000" scaled="1"/>
        </a:gra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smtClean="0">
              <a:solidFill>
                <a:schemeClr val="tx1"/>
              </a:solidFill>
              <a:latin typeface="Times New Roman" panose="02020603050405020304" pitchFamily="18" charset="0"/>
              <a:cs typeface="Times New Roman" panose="02020603050405020304" pitchFamily="18" charset="0"/>
            </a:rPr>
            <a:t>p 04-10  - Art de la Table</a:t>
          </a:r>
          <a:endParaRPr lang="fr-FR" sz="1800" kern="1200" dirty="0">
            <a:solidFill>
              <a:schemeClr val="tx1"/>
            </a:solidFill>
            <a:latin typeface="Times New Roman" panose="02020603050405020304" pitchFamily="18" charset="0"/>
            <a:cs typeface="Times New Roman" panose="02020603050405020304" pitchFamily="18" charset="0"/>
          </a:endParaRPr>
        </a:p>
      </dsp:txBody>
      <dsp:txXfrm>
        <a:off x="145471" y="651991"/>
        <a:ext cx="4477964" cy="511687"/>
      </dsp:txXfrm>
    </dsp:sp>
    <dsp:sp modelId="{37F7DD16-C084-4984-B558-814F0CFD075F}">
      <dsp:nvSpPr>
        <dsp:cNvPr id="0" name=""/>
        <dsp:cNvSpPr/>
      </dsp:nvSpPr>
      <dsp:spPr>
        <a:xfrm>
          <a:off x="145471" y="1314133"/>
          <a:ext cx="4477964" cy="511687"/>
        </a:xfrm>
        <a:prstGeom prst="rect">
          <a:avLst/>
        </a:prstGeom>
        <a:gradFill rotWithShape="0">
          <a:gsLst>
            <a:gs pos="0">
              <a:schemeClr val="accent5">
                <a:lumMod val="60000"/>
                <a:lumOff val="40000"/>
              </a:schemeClr>
            </a:gs>
            <a:gs pos="33000">
              <a:schemeClr val="accent5">
                <a:lumMod val="60000"/>
                <a:lumOff val="40000"/>
              </a:schemeClr>
            </a:gs>
            <a:gs pos="62000">
              <a:schemeClr val="accent1">
                <a:lumMod val="45000"/>
                <a:lumOff val="55000"/>
              </a:schemeClr>
            </a:gs>
            <a:gs pos="100000">
              <a:schemeClr val="accent1">
                <a:lumMod val="30000"/>
                <a:lumOff val="70000"/>
              </a:schemeClr>
            </a:gs>
          </a:gsLst>
          <a:lin ang="5400000" scaled="1"/>
        </a:gra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smtClean="0">
              <a:solidFill>
                <a:schemeClr val="tx1"/>
              </a:solidFill>
              <a:latin typeface="Times New Roman" panose="02020603050405020304" pitchFamily="18" charset="0"/>
              <a:cs typeface="Times New Roman" panose="02020603050405020304" pitchFamily="18" charset="0"/>
            </a:rPr>
            <a:t>p 11-15 - Décorations</a:t>
          </a:r>
          <a:endParaRPr lang="fr-FR" sz="1800" kern="1200" dirty="0">
            <a:solidFill>
              <a:schemeClr val="tx1"/>
            </a:solidFill>
            <a:latin typeface="Times New Roman" panose="02020603050405020304" pitchFamily="18" charset="0"/>
            <a:cs typeface="Times New Roman" panose="02020603050405020304" pitchFamily="18" charset="0"/>
          </a:endParaRPr>
        </a:p>
      </dsp:txBody>
      <dsp:txXfrm>
        <a:off x="145471" y="1314133"/>
        <a:ext cx="4477964" cy="511687"/>
      </dsp:txXfrm>
    </dsp:sp>
    <dsp:sp modelId="{ED880775-27CD-4DF7-9613-8EBC279CFFFE}">
      <dsp:nvSpPr>
        <dsp:cNvPr id="0" name=""/>
        <dsp:cNvSpPr/>
      </dsp:nvSpPr>
      <dsp:spPr>
        <a:xfrm>
          <a:off x="145471" y="1994848"/>
          <a:ext cx="4477964" cy="511687"/>
        </a:xfrm>
        <a:prstGeom prst="rect">
          <a:avLst/>
        </a:prstGeom>
        <a:gradFill rotWithShape="0">
          <a:gsLst>
            <a:gs pos="0">
              <a:schemeClr val="accent5">
                <a:lumMod val="60000"/>
                <a:lumOff val="40000"/>
              </a:schemeClr>
            </a:gs>
            <a:gs pos="33000">
              <a:schemeClr val="accent5">
                <a:lumMod val="60000"/>
                <a:lumOff val="40000"/>
              </a:schemeClr>
            </a:gs>
            <a:gs pos="62000">
              <a:schemeClr val="accent1">
                <a:lumMod val="45000"/>
                <a:lumOff val="55000"/>
              </a:schemeClr>
            </a:gs>
            <a:gs pos="100000">
              <a:schemeClr val="accent1">
                <a:lumMod val="30000"/>
                <a:lumOff val="70000"/>
              </a:schemeClr>
            </a:gs>
          </a:gsLst>
          <a:lin ang="5400000" scaled="1"/>
        </a:gra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smtClean="0">
              <a:solidFill>
                <a:schemeClr val="tx1"/>
              </a:solidFill>
              <a:latin typeface="Times New Roman" panose="02020603050405020304" pitchFamily="18" charset="0"/>
              <a:cs typeface="Times New Roman" panose="02020603050405020304" pitchFamily="18" charset="0"/>
            </a:rPr>
            <a:t>p 16-20 - Bijoux</a:t>
          </a:r>
          <a:endParaRPr lang="fr-FR" sz="1800" kern="1200" dirty="0">
            <a:solidFill>
              <a:schemeClr val="tx1"/>
            </a:solidFill>
            <a:latin typeface="Times New Roman" panose="02020603050405020304" pitchFamily="18" charset="0"/>
            <a:cs typeface="Times New Roman" panose="02020603050405020304" pitchFamily="18" charset="0"/>
          </a:endParaRPr>
        </a:p>
      </dsp:txBody>
      <dsp:txXfrm>
        <a:off x="145471" y="1994848"/>
        <a:ext cx="4477964" cy="511687"/>
      </dsp:txXfrm>
    </dsp:sp>
    <dsp:sp modelId="{326EF4EF-FB53-4518-A0B1-3DDA514A4E3E}">
      <dsp:nvSpPr>
        <dsp:cNvPr id="0" name=""/>
        <dsp:cNvSpPr/>
      </dsp:nvSpPr>
      <dsp:spPr>
        <a:xfrm>
          <a:off x="145471" y="2688267"/>
          <a:ext cx="4477964" cy="511687"/>
        </a:xfrm>
        <a:prstGeom prst="rect">
          <a:avLst/>
        </a:prstGeom>
        <a:gradFill rotWithShape="0">
          <a:gsLst>
            <a:gs pos="0">
              <a:schemeClr val="accent5">
                <a:lumMod val="60000"/>
                <a:lumOff val="40000"/>
              </a:schemeClr>
            </a:gs>
            <a:gs pos="33000">
              <a:schemeClr val="accent5">
                <a:lumMod val="60000"/>
                <a:lumOff val="40000"/>
              </a:schemeClr>
            </a:gs>
            <a:gs pos="62000">
              <a:schemeClr val="accent1">
                <a:lumMod val="45000"/>
                <a:lumOff val="55000"/>
              </a:schemeClr>
            </a:gs>
            <a:gs pos="100000">
              <a:schemeClr val="accent1">
                <a:lumMod val="30000"/>
                <a:lumOff val="70000"/>
              </a:schemeClr>
            </a:gs>
          </a:gsLst>
          <a:lin ang="5400000" scaled="1"/>
        </a:gra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smtClean="0">
              <a:solidFill>
                <a:schemeClr val="tx1"/>
              </a:solidFill>
              <a:latin typeface="Times New Roman" panose="02020603050405020304" pitchFamily="18" charset="0"/>
              <a:cs typeface="Times New Roman" panose="02020603050405020304" pitchFamily="18" charset="0"/>
            </a:rPr>
            <a:t>p 21-27 - Gamme Enfants</a:t>
          </a:r>
          <a:endParaRPr lang="fr-FR" sz="1800" kern="1200" dirty="0">
            <a:solidFill>
              <a:schemeClr val="tx1"/>
            </a:solidFill>
            <a:latin typeface="Times New Roman" panose="02020603050405020304" pitchFamily="18" charset="0"/>
            <a:cs typeface="Times New Roman" panose="02020603050405020304" pitchFamily="18" charset="0"/>
          </a:endParaRPr>
        </a:p>
      </dsp:txBody>
      <dsp:txXfrm>
        <a:off x="145471" y="2688267"/>
        <a:ext cx="4477964" cy="511687"/>
      </dsp:txXfrm>
    </dsp:sp>
    <dsp:sp modelId="{491951F0-73D9-4312-B4C6-AA6051D007CF}">
      <dsp:nvSpPr>
        <dsp:cNvPr id="0" name=""/>
        <dsp:cNvSpPr/>
      </dsp:nvSpPr>
      <dsp:spPr>
        <a:xfrm>
          <a:off x="145471" y="3407094"/>
          <a:ext cx="4477964" cy="511687"/>
        </a:xfrm>
        <a:prstGeom prst="rect">
          <a:avLst/>
        </a:prstGeom>
        <a:gradFill rotWithShape="0">
          <a:gsLst>
            <a:gs pos="0">
              <a:schemeClr val="accent5">
                <a:lumMod val="60000"/>
                <a:lumOff val="40000"/>
              </a:schemeClr>
            </a:gs>
            <a:gs pos="33000">
              <a:schemeClr val="accent5">
                <a:lumMod val="60000"/>
                <a:lumOff val="40000"/>
              </a:schemeClr>
            </a:gs>
            <a:gs pos="62000">
              <a:schemeClr val="accent1">
                <a:lumMod val="45000"/>
                <a:lumOff val="55000"/>
              </a:schemeClr>
            </a:gs>
            <a:gs pos="100000">
              <a:schemeClr val="accent1">
                <a:lumMod val="30000"/>
                <a:lumOff val="70000"/>
              </a:schemeClr>
            </a:gs>
          </a:gsLst>
          <a:lin ang="5400000" scaled="1"/>
        </a:gra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smtClean="0">
              <a:solidFill>
                <a:schemeClr val="tx1"/>
              </a:solidFill>
              <a:latin typeface="Times New Roman" panose="02020603050405020304" pitchFamily="18" charset="0"/>
              <a:cs typeface="Times New Roman" panose="02020603050405020304" pitchFamily="18" charset="0"/>
            </a:rPr>
            <a:t>p 28-29 - Multimédia</a:t>
          </a:r>
          <a:endParaRPr lang="fr-FR" sz="1800" kern="1200" dirty="0">
            <a:solidFill>
              <a:schemeClr val="tx1"/>
            </a:solidFill>
            <a:latin typeface="Times New Roman" panose="02020603050405020304" pitchFamily="18" charset="0"/>
            <a:cs typeface="Times New Roman" panose="02020603050405020304" pitchFamily="18" charset="0"/>
          </a:endParaRPr>
        </a:p>
      </dsp:txBody>
      <dsp:txXfrm>
        <a:off x="145471" y="3407094"/>
        <a:ext cx="4477964" cy="511687"/>
      </dsp:txXfrm>
    </dsp:sp>
    <dsp:sp modelId="{BCCFCC01-2837-43E5-8500-4E371672C557}">
      <dsp:nvSpPr>
        <dsp:cNvPr id="0" name=""/>
        <dsp:cNvSpPr/>
      </dsp:nvSpPr>
      <dsp:spPr>
        <a:xfrm>
          <a:off x="145471" y="4100513"/>
          <a:ext cx="4477964" cy="511687"/>
        </a:xfrm>
        <a:prstGeom prst="rect">
          <a:avLst/>
        </a:prstGeom>
        <a:gradFill rotWithShape="0">
          <a:gsLst>
            <a:gs pos="0">
              <a:schemeClr val="accent5">
                <a:lumMod val="60000"/>
                <a:lumOff val="40000"/>
              </a:schemeClr>
            </a:gs>
            <a:gs pos="33000">
              <a:schemeClr val="accent5">
                <a:lumMod val="60000"/>
                <a:lumOff val="40000"/>
              </a:schemeClr>
            </a:gs>
            <a:gs pos="62000">
              <a:schemeClr val="accent1">
                <a:lumMod val="45000"/>
                <a:lumOff val="55000"/>
              </a:schemeClr>
            </a:gs>
            <a:gs pos="100000">
              <a:schemeClr val="accent1">
                <a:lumMod val="30000"/>
                <a:lumOff val="70000"/>
              </a:schemeClr>
            </a:gs>
          </a:gsLst>
          <a:lin ang="5400000" scaled="1"/>
        </a:gra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smtClean="0">
              <a:solidFill>
                <a:schemeClr val="tx1"/>
              </a:solidFill>
              <a:latin typeface="Times New Roman" panose="02020603050405020304" pitchFamily="18" charset="0"/>
              <a:cs typeface="Times New Roman" panose="02020603050405020304" pitchFamily="18" charset="0"/>
            </a:rPr>
            <a:t>p 30-35 - Voyages</a:t>
          </a:r>
          <a:endParaRPr lang="fr-FR" sz="1800" kern="1200" dirty="0">
            <a:solidFill>
              <a:schemeClr val="tx1"/>
            </a:solidFill>
            <a:latin typeface="Times New Roman" panose="02020603050405020304" pitchFamily="18" charset="0"/>
            <a:cs typeface="Times New Roman" panose="02020603050405020304" pitchFamily="18" charset="0"/>
          </a:endParaRPr>
        </a:p>
      </dsp:txBody>
      <dsp:txXfrm>
        <a:off x="145471" y="4100513"/>
        <a:ext cx="4477964" cy="511687"/>
      </dsp:txXfrm>
    </dsp:sp>
    <dsp:sp modelId="{481C7516-E3EF-44B6-A70B-635FF45DD5D6}">
      <dsp:nvSpPr>
        <dsp:cNvPr id="0" name=""/>
        <dsp:cNvSpPr/>
      </dsp:nvSpPr>
      <dsp:spPr>
        <a:xfrm>
          <a:off x="145471" y="4793932"/>
          <a:ext cx="4477964" cy="511687"/>
        </a:xfrm>
        <a:prstGeom prst="rect">
          <a:avLst/>
        </a:prstGeom>
        <a:gradFill rotWithShape="0">
          <a:gsLst>
            <a:gs pos="0">
              <a:schemeClr val="accent5">
                <a:lumMod val="60000"/>
                <a:lumOff val="40000"/>
              </a:schemeClr>
            </a:gs>
            <a:gs pos="33000">
              <a:schemeClr val="accent5">
                <a:lumMod val="60000"/>
                <a:lumOff val="40000"/>
              </a:schemeClr>
            </a:gs>
            <a:gs pos="62000">
              <a:schemeClr val="accent1">
                <a:lumMod val="45000"/>
                <a:lumOff val="55000"/>
              </a:schemeClr>
            </a:gs>
            <a:gs pos="100000">
              <a:schemeClr val="accent1">
                <a:lumMod val="30000"/>
                <a:lumOff val="70000"/>
              </a:schemeClr>
            </a:gs>
          </a:gsLst>
          <a:lin ang="5400000" scaled="1"/>
        </a:gra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smtClean="0">
              <a:solidFill>
                <a:schemeClr val="tx1"/>
              </a:solidFill>
              <a:latin typeface="Times New Roman" panose="02020603050405020304" pitchFamily="18" charset="0"/>
              <a:cs typeface="Times New Roman" panose="02020603050405020304" pitchFamily="18" charset="0"/>
            </a:rPr>
            <a:t>p 36-40 - Coup de Cœur</a:t>
          </a:r>
          <a:endParaRPr lang="fr-FR" sz="1800" kern="1200" dirty="0">
            <a:solidFill>
              <a:schemeClr val="tx1"/>
            </a:solidFill>
            <a:latin typeface="Times New Roman" panose="02020603050405020304" pitchFamily="18" charset="0"/>
            <a:cs typeface="Times New Roman" panose="02020603050405020304" pitchFamily="18" charset="0"/>
          </a:endParaRPr>
        </a:p>
      </dsp:txBody>
      <dsp:txXfrm>
        <a:off x="145471" y="4793932"/>
        <a:ext cx="4477964" cy="511687"/>
      </dsp:txXfrm>
    </dsp:sp>
    <dsp:sp modelId="{F25AD276-42FC-4BA0-86A0-44E9F14F1F88}">
      <dsp:nvSpPr>
        <dsp:cNvPr id="0" name=""/>
        <dsp:cNvSpPr/>
      </dsp:nvSpPr>
      <dsp:spPr>
        <a:xfrm>
          <a:off x="136818" y="5461721"/>
          <a:ext cx="4477964" cy="511687"/>
        </a:xfrm>
        <a:prstGeom prst="rect">
          <a:avLst/>
        </a:prstGeom>
        <a:gradFill rotWithShape="0">
          <a:gsLst>
            <a:gs pos="0">
              <a:schemeClr val="accent5">
                <a:lumMod val="60000"/>
                <a:lumOff val="40000"/>
              </a:schemeClr>
            </a:gs>
            <a:gs pos="33000">
              <a:schemeClr val="accent5">
                <a:lumMod val="60000"/>
                <a:lumOff val="40000"/>
              </a:schemeClr>
            </a:gs>
            <a:gs pos="62000">
              <a:schemeClr val="accent1">
                <a:lumMod val="45000"/>
                <a:lumOff val="55000"/>
              </a:schemeClr>
            </a:gs>
            <a:gs pos="100000">
              <a:schemeClr val="accent1">
                <a:lumMod val="30000"/>
                <a:lumOff val="70000"/>
              </a:schemeClr>
            </a:gs>
          </a:gsLst>
          <a:lin ang="5400000" scaled="1"/>
        </a:gra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smtClean="0">
              <a:solidFill>
                <a:schemeClr val="tx1"/>
              </a:solidFill>
              <a:latin typeface="Times New Roman" panose="02020603050405020304" pitchFamily="18" charset="0"/>
              <a:cs typeface="Times New Roman" panose="02020603050405020304" pitchFamily="18" charset="0"/>
            </a:rPr>
            <a:t>p 41 - Bon de Commande</a:t>
          </a:r>
          <a:endParaRPr lang="fr-FR" sz="1800" kern="1200" dirty="0">
            <a:solidFill>
              <a:schemeClr val="tx1"/>
            </a:solidFill>
            <a:latin typeface="Times New Roman" panose="02020603050405020304" pitchFamily="18" charset="0"/>
            <a:cs typeface="Times New Roman" panose="02020603050405020304" pitchFamily="18" charset="0"/>
          </a:endParaRPr>
        </a:p>
      </dsp:txBody>
      <dsp:txXfrm>
        <a:off x="136818" y="5461721"/>
        <a:ext cx="4477964" cy="511687"/>
      </dsp:txXfrm>
    </dsp:sp>
    <dsp:sp modelId="{AEE5E0AF-88B7-4883-923C-4914F183D34C}">
      <dsp:nvSpPr>
        <dsp:cNvPr id="0" name=""/>
        <dsp:cNvSpPr/>
      </dsp:nvSpPr>
      <dsp:spPr>
        <a:xfrm>
          <a:off x="145471" y="6079135"/>
          <a:ext cx="4477964" cy="511687"/>
        </a:xfrm>
        <a:prstGeom prst="rect">
          <a:avLst/>
        </a:prstGeom>
        <a:gradFill rotWithShape="0">
          <a:gsLst>
            <a:gs pos="0">
              <a:schemeClr val="accent5">
                <a:lumMod val="60000"/>
                <a:lumOff val="40000"/>
              </a:schemeClr>
            </a:gs>
            <a:gs pos="33000">
              <a:schemeClr val="accent5">
                <a:lumMod val="60000"/>
                <a:lumOff val="40000"/>
              </a:schemeClr>
            </a:gs>
            <a:gs pos="62000">
              <a:schemeClr val="accent1">
                <a:lumMod val="45000"/>
                <a:lumOff val="55000"/>
              </a:schemeClr>
            </a:gs>
            <a:gs pos="100000">
              <a:schemeClr val="accent1">
                <a:lumMod val="30000"/>
                <a:lumOff val="70000"/>
              </a:schemeClr>
            </a:gs>
          </a:gsLst>
          <a:lin ang="5400000" scaled="1"/>
        </a:gra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FR" sz="1800" kern="1200" dirty="0" smtClean="0">
              <a:solidFill>
                <a:schemeClr val="tx1"/>
              </a:solidFill>
              <a:latin typeface="Times New Roman" panose="02020603050405020304" pitchFamily="18" charset="0"/>
              <a:cs typeface="Times New Roman" panose="02020603050405020304" pitchFamily="18" charset="0"/>
            </a:rPr>
            <a:t>p 42-43 - Conditions générales de ventes</a:t>
          </a:r>
          <a:endParaRPr lang="fr-FR" sz="1800" kern="1200" dirty="0">
            <a:solidFill>
              <a:schemeClr val="tx1"/>
            </a:solidFill>
            <a:latin typeface="Times New Roman" panose="02020603050405020304" pitchFamily="18" charset="0"/>
            <a:cs typeface="Times New Roman" panose="02020603050405020304" pitchFamily="18" charset="0"/>
          </a:endParaRPr>
        </a:p>
      </dsp:txBody>
      <dsp:txXfrm>
        <a:off x="145471" y="6079135"/>
        <a:ext cx="4477964" cy="511687"/>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68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96888"/>
          </a:xfrm>
          <a:prstGeom prst="rect">
            <a:avLst/>
          </a:prstGeom>
        </p:spPr>
        <p:txBody>
          <a:bodyPr vert="horz" lIns="91440" tIns="45720" rIns="91440" bIns="45720" rtlCol="0"/>
          <a:lstStyle>
            <a:lvl1pPr algn="r">
              <a:defRPr sz="1200"/>
            </a:lvl1pPr>
          </a:lstStyle>
          <a:p>
            <a:fld id="{22686486-6128-418F-AAB7-DCB9E284AB1C}" type="datetimeFigureOut">
              <a:rPr lang="fr-FR" smtClean="0"/>
              <a:t>22/12/2017</a:t>
            </a:fld>
            <a:endParaRPr lang="fr-FR"/>
          </a:p>
        </p:txBody>
      </p:sp>
      <p:sp>
        <p:nvSpPr>
          <p:cNvPr id="4" name="Espace réservé de l'image des diapositives 3"/>
          <p:cNvSpPr>
            <a:spLocks noGrp="1" noRot="1" noChangeAspect="1"/>
          </p:cNvSpPr>
          <p:nvPr>
            <p:ph type="sldImg" idx="2"/>
          </p:nvPr>
        </p:nvSpPr>
        <p:spPr>
          <a:xfrm>
            <a:off x="2270125" y="1241425"/>
            <a:ext cx="2317750"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776788"/>
            <a:ext cx="5486400" cy="3908425"/>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29750"/>
            <a:ext cx="2971800" cy="496888"/>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9429750"/>
            <a:ext cx="2971800" cy="496888"/>
          </a:xfrm>
          <a:prstGeom prst="rect">
            <a:avLst/>
          </a:prstGeom>
        </p:spPr>
        <p:txBody>
          <a:bodyPr vert="horz" lIns="91440" tIns="45720" rIns="91440" bIns="45720" rtlCol="0" anchor="b"/>
          <a:lstStyle>
            <a:lvl1pPr algn="r">
              <a:defRPr sz="1200"/>
            </a:lvl1pPr>
          </a:lstStyle>
          <a:p>
            <a:fld id="{A7CEE7DF-73AA-4FD5-8C3B-6DD020341A1F}" type="slidenum">
              <a:rPr lang="fr-FR" smtClean="0"/>
              <a:t>‹N°›</a:t>
            </a:fld>
            <a:endParaRPr lang="fr-FR"/>
          </a:p>
        </p:txBody>
      </p:sp>
    </p:spTree>
    <p:extLst>
      <p:ext uri="{BB962C8B-B14F-4D97-AF65-F5344CB8AC3E}">
        <p14:creationId xmlns:p14="http://schemas.microsoft.com/office/powerpoint/2010/main" val="3991226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A7CEE7DF-73AA-4FD5-8C3B-6DD020341A1F}" type="slidenum">
              <a:rPr lang="fr-FR" smtClean="0"/>
              <a:t>2</a:t>
            </a:fld>
            <a:endParaRPr lang="fr-FR"/>
          </a:p>
        </p:txBody>
      </p:sp>
    </p:spTree>
    <p:extLst>
      <p:ext uri="{BB962C8B-B14F-4D97-AF65-F5344CB8AC3E}">
        <p14:creationId xmlns:p14="http://schemas.microsoft.com/office/powerpoint/2010/main" val="3659168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7CEE7DF-73AA-4FD5-8C3B-6DD020341A1F}" type="slidenum">
              <a:rPr lang="fr-FR" smtClean="0"/>
              <a:t>20</a:t>
            </a:fld>
            <a:endParaRPr lang="fr-FR"/>
          </a:p>
        </p:txBody>
      </p:sp>
    </p:spTree>
    <p:extLst>
      <p:ext uri="{BB962C8B-B14F-4D97-AF65-F5344CB8AC3E}">
        <p14:creationId xmlns:p14="http://schemas.microsoft.com/office/powerpoint/2010/main" val="36470657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18" name="Group 17"/>
          <p:cNvGrpSpPr/>
          <p:nvPr/>
        </p:nvGrpSpPr>
        <p:grpSpPr>
          <a:xfrm>
            <a:off x="0" y="0"/>
            <a:ext cx="6858508" cy="9906000"/>
            <a:chOff x="0" y="0"/>
            <a:chExt cx="9144677" cy="6858000"/>
          </a:xfrm>
        </p:grpSpPr>
        <p:pic>
          <p:nvPicPr>
            <p:cNvPr id="8" name="Picture 7" descr="S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Rectangle 10"/>
            <p:cNvSpPr/>
            <p:nvPr/>
          </p:nvSpPr>
          <p:spPr>
            <a:xfrm>
              <a:off x="1515532" y="1520422"/>
              <a:ext cx="6112935" cy="3818468"/>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2" name="Picture 11"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0" y="3128434"/>
              <a:ext cx="1664208" cy="612648"/>
            </a:xfrm>
            <a:prstGeom prst="rect">
              <a:avLst/>
            </a:prstGeom>
          </p:spPr>
        </p:pic>
        <p:pic>
          <p:nvPicPr>
            <p:cNvPr id="13" name="Picture 12"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l="-2" r="47959"/>
            <a:stretch/>
          </p:blipFill>
          <p:spPr>
            <a:xfrm>
              <a:off x="7480469" y="3128434"/>
              <a:ext cx="1664208" cy="612648"/>
            </a:xfrm>
            <a:prstGeom prst="rect">
              <a:avLst/>
            </a:prstGeom>
          </p:spPr>
        </p:pic>
      </p:grpSp>
      <p:sp>
        <p:nvSpPr>
          <p:cNvPr id="2" name="Title 1"/>
          <p:cNvSpPr>
            <a:spLocks noGrp="1"/>
          </p:cNvSpPr>
          <p:nvPr>
            <p:ph type="ctrTitle"/>
          </p:nvPr>
        </p:nvSpPr>
        <p:spPr>
          <a:xfrm>
            <a:off x="1441450" y="2617138"/>
            <a:ext cx="3981650" cy="2189103"/>
          </a:xfrm>
        </p:spPr>
        <p:txBody>
          <a:bodyPr anchor="b">
            <a:noAutofit/>
          </a:bodyPr>
          <a:lstStyle>
            <a:lvl1pPr algn="ctr">
              <a:defRPr sz="3600">
                <a:effectLst/>
              </a:defRPr>
            </a:lvl1pPr>
          </a:lstStyle>
          <a:p>
            <a:r>
              <a:rPr lang="fr-FR" smtClean="0"/>
              <a:t>Modifiez le style du titre</a:t>
            </a:r>
            <a:endParaRPr lang="en-US" dirty="0"/>
          </a:p>
        </p:txBody>
      </p:sp>
      <p:sp>
        <p:nvSpPr>
          <p:cNvPr id="3" name="Subtitle 2"/>
          <p:cNvSpPr>
            <a:spLocks noGrp="1"/>
          </p:cNvSpPr>
          <p:nvPr>
            <p:ph type="subTitle" idx="1"/>
          </p:nvPr>
        </p:nvSpPr>
        <p:spPr>
          <a:xfrm>
            <a:off x="1441450" y="5197584"/>
            <a:ext cx="3981650" cy="1989940"/>
          </a:xfrm>
        </p:spPr>
        <p:txBody>
          <a:bodyPr anchor="t">
            <a:normAutofit/>
          </a:bodyPr>
          <a:lstStyle>
            <a:lvl1pPr marL="0" indent="0" algn="ctr">
              <a:buNone/>
              <a:defRPr sz="1500">
                <a:solidFill>
                  <a:schemeClr val="tx1"/>
                </a:solidFill>
              </a:defRPr>
            </a:lvl1pPr>
            <a:lvl2pPr marL="342866" indent="0" algn="ctr">
              <a:buNone/>
              <a:defRPr>
                <a:solidFill>
                  <a:schemeClr val="tx1">
                    <a:tint val="75000"/>
                  </a:schemeClr>
                </a:solidFill>
              </a:defRPr>
            </a:lvl2pPr>
            <a:lvl3pPr marL="685732" indent="0" algn="ctr">
              <a:buNone/>
              <a:defRPr>
                <a:solidFill>
                  <a:schemeClr val="tx1">
                    <a:tint val="75000"/>
                  </a:schemeClr>
                </a:solidFill>
              </a:defRPr>
            </a:lvl3pPr>
            <a:lvl4pPr marL="1028599" indent="0" algn="ctr">
              <a:buNone/>
              <a:defRPr>
                <a:solidFill>
                  <a:schemeClr val="tx1">
                    <a:tint val="75000"/>
                  </a:schemeClr>
                </a:solidFill>
              </a:defRPr>
            </a:lvl4pPr>
            <a:lvl5pPr marL="1371464" indent="0" algn="ctr">
              <a:buNone/>
              <a:defRPr>
                <a:solidFill>
                  <a:schemeClr val="tx1">
                    <a:tint val="75000"/>
                  </a:schemeClr>
                </a:solidFill>
              </a:defRPr>
            </a:lvl5pPr>
            <a:lvl6pPr marL="1714331" indent="0" algn="ctr">
              <a:buNone/>
              <a:defRPr>
                <a:solidFill>
                  <a:schemeClr val="tx1">
                    <a:tint val="75000"/>
                  </a:schemeClr>
                </a:solidFill>
              </a:defRPr>
            </a:lvl6pPr>
            <a:lvl7pPr marL="2057197" indent="0" algn="ctr">
              <a:buNone/>
              <a:defRPr>
                <a:solidFill>
                  <a:schemeClr val="tx1">
                    <a:tint val="75000"/>
                  </a:schemeClr>
                </a:solidFill>
              </a:defRPr>
            </a:lvl7pPr>
            <a:lvl8pPr marL="2400063" indent="0" algn="ctr">
              <a:buNone/>
              <a:defRPr>
                <a:solidFill>
                  <a:schemeClr val="tx1">
                    <a:tint val="75000"/>
                  </a:schemeClr>
                </a:solidFill>
              </a:defRPr>
            </a:lvl8pPr>
            <a:lvl9pPr marL="2742929"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a:xfrm>
            <a:off x="4549064" y="7301092"/>
            <a:ext cx="504957" cy="403578"/>
          </a:xfrm>
        </p:spPr>
        <p:txBody>
          <a:bodyPr/>
          <a:lstStyle/>
          <a:p>
            <a:fld id="{5DEE055E-F41A-4272-9A06-11419B96FA24}" type="datetime2">
              <a:rPr lang="fr-FR" smtClean="0"/>
              <a:t>vendredi 22 décembre 2017</a:t>
            </a:fld>
            <a:endParaRPr lang="fr-FR"/>
          </a:p>
        </p:txBody>
      </p:sp>
      <p:sp>
        <p:nvSpPr>
          <p:cNvPr id="5" name="Footer Placeholder 4"/>
          <p:cNvSpPr>
            <a:spLocks noGrp="1"/>
          </p:cNvSpPr>
          <p:nvPr>
            <p:ph type="ftr" sz="quarter" idx="11"/>
          </p:nvPr>
        </p:nvSpPr>
        <p:spPr>
          <a:xfrm>
            <a:off x="1441451" y="7301092"/>
            <a:ext cx="3048645" cy="403578"/>
          </a:xfrm>
        </p:spPr>
        <p:txBody>
          <a:bodyPr/>
          <a:lstStyle/>
          <a:p>
            <a:r>
              <a:rPr lang="fr-FR" smtClean="0"/>
              <a:t>103 rue de Feytiat - 87039 LIMOGES CEDEX – France Tél : 05.55.06.99.99 - Fax : 05.55.31.91.15 - E-mail : artlim87@gmail.com N° Siret : 01928703987192 - Code N.A.F : 524J - N° Intracommunautaire : FR 31 550 699 997 </a:t>
            </a:r>
            <a:endParaRPr lang="fr-FR"/>
          </a:p>
        </p:txBody>
      </p:sp>
      <p:sp>
        <p:nvSpPr>
          <p:cNvPr id="6" name="Slide Number Placeholder 5"/>
          <p:cNvSpPr>
            <a:spLocks noGrp="1"/>
          </p:cNvSpPr>
          <p:nvPr>
            <p:ph type="sldNum" sz="quarter" idx="12"/>
          </p:nvPr>
        </p:nvSpPr>
        <p:spPr>
          <a:xfrm>
            <a:off x="5112988" y="7301092"/>
            <a:ext cx="310112" cy="403578"/>
          </a:xfrm>
        </p:spPr>
        <p:txBody>
          <a:bodyPr/>
          <a:lstStyle/>
          <a:p>
            <a:fld id="{35C8FFE2-3E91-4E7A-B3FC-3BA830BCC287}" type="slidenum">
              <a:rPr lang="fr-FR" smtClean="0"/>
              <a:t>‹N°›</a:t>
            </a:fld>
            <a:endParaRPr lang="fr-FR"/>
          </a:p>
        </p:txBody>
      </p:sp>
      <p:cxnSp>
        <p:nvCxnSpPr>
          <p:cNvPr id="15" name="Straight Connector 14"/>
          <p:cNvCxnSpPr/>
          <p:nvPr/>
        </p:nvCxnSpPr>
        <p:spPr>
          <a:xfrm>
            <a:off x="1514869" y="5014142"/>
            <a:ext cx="3834812"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824187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82650" y="6955599"/>
            <a:ext cx="5099051" cy="818622"/>
          </a:xfrm>
        </p:spPr>
        <p:txBody>
          <a:bodyPr anchor="b">
            <a:normAutofit/>
          </a:bodyPr>
          <a:lstStyle>
            <a:lvl1pPr algn="ctr">
              <a:defRPr sz="18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769695" y="1492015"/>
            <a:ext cx="5318612" cy="4855166"/>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866" indent="0">
              <a:buNone/>
              <a:defRPr sz="1200"/>
            </a:lvl2pPr>
            <a:lvl3pPr marL="685732" indent="0">
              <a:buNone/>
              <a:defRPr sz="1200"/>
            </a:lvl3pPr>
            <a:lvl4pPr marL="1028599" indent="0">
              <a:buNone/>
              <a:defRPr sz="1200"/>
            </a:lvl4pPr>
            <a:lvl5pPr marL="1371464" indent="0">
              <a:buNone/>
              <a:defRPr sz="1200"/>
            </a:lvl5pPr>
            <a:lvl6pPr marL="1714331" indent="0">
              <a:buNone/>
              <a:defRPr sz="1200"/>
            </a:lvl6pPr>
            <a:lvl7pPr marL="2057197" indent="0">
              <a:buNone/>
              <a:defRPr sz="1200"/>
            </a:lvl7pPr>
            <a:lvl8pPr marL="2400063" indent="0">
              <a:buNone/>
              <a:defRPr sz="1200"/>
            </a:lvl8pPr>
            <a:lvl9pPr marL="2742929" indent="0">
              <a:buNone/>
              <a:defRPr sz="12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882650" y="7774221"/>
            <a:ext cx="5099051" cy="713140"/>
          </a:xfrm>
        </p:spPr>
        <p:txBody>
          <a:bodyPr anchor="t">
            <a:normAutofit/>
          </a:bodyPr>
          <a:lstStyle>
            <a:lvl1pPr marL="0" indent="0" algn="ctr">
              <a:buNone/>
              <a:defRPr sz="1200"/>
            </a:lvl1pPr>
            <a:lvl2pPr marL="342866" indent="0">
              <a:buNone/>
              <a:defRPr sz="900"/>
            </a:lvl2pPr>
            <a:lvl3pPr marL="685732" indent="0">
              <a:buNone/>
              <a:defRPr sz="750"/>
            </a:lvl3pPr>
            <a:lvl4pPr marL="1028599" indent="0">
              <a:buNone/>
              <a:defRPr sz="675"/>
            </a:lvl4pPr>
            <a:lvl5pPr marL="1371464" indent="0">
              <a:buNone/>
              <a:defRPr sz="675"/>
            </a:lvl5pPr>
            <a:lvl6pPr marL="1714331" indent="0">
              <a:buNone/>
              <a:defRPr sz="675"/>
            </a:lvl6pPr>
            <a:lvl7pPr marL="2057197" indent="0">
              <a:buNone/>
              <a:defRPr sz="675"/>
            </a:lvl7pPr>
            <a:lvl8pPr marL="2400063" indent="0">
              <a:buNone/>
              <a:defRPr sz="675"/>
            </a:lvl8pPr>
            <a:lvl9pPr marL="2742929" indent="0">
              <a:buNone/>
              <a:defRPr sz="675"/>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ADB70DB3-1AC5-42E1-B7D6-A53970C67647}" type="datetime2">
              <a:rPr lang="fr-FR" smtClean="0"/>
              <a:t>vendredi 22 décembre 2017</a:t>
            </a:fld>
            <a:endParaRPr lang="fr-FR"/>
          </a:p>
        </p:txBody>
      </p:sp>
      <p:sp>
        <p:nvSpPr>
          <p:cNvPr id="6" name="Footer Placeholder 5"/>
          <p:cNvSpPr>
            <a:spLocks noGrp="1"/>
          </p:cNvSpPr>
          <p:nvPr>
            <p:ph type="ftr" sz="quarter" idx="11"/>
          </p:nvPr>
        </p:nvSpPr>
        <p:spPr/>
        <p:txBody>
          <a:bodyPr/>
          <a:lstStyle/>
          <a:p>
            <a:r>
              <a:rPr lang="fr-FR" smtClean="0"/>
              <a:t>103 rue de Feytiat - 87039 LIMOGES CEDEX – France Tél : 05.55.06.99.99 - Fax : 05.55.31.91.15 - E-mail : artlim87@gmail.com N° Siret : 01928703987192 - Code N.A.F : 524J - N° Intracommunautaire : FR 31 550 699 997 </a:t>
            </a:r>
            <a:endParaRPr lang="fr-FR"/>
          </a:p>
        </p:txBody>
      </p:sp>
      <p:sp>
        <p:nvSpPr>
          <p:cNvPr id="7" name="Slide Number Placeholder 6"/>
          <p:cNvSpPr>
            <a:spLocks noGrp="1"/>
          </p:cNvSpPr>
          <p:nvPr>
            <p:ph type="sldNum" sz="quarter" idx="12"/>
          </p:nvPr>
        </p:nvSpPr>
        <p:spPr/>
        <p:txBody>
          <a:bodyPr/>
          <a:lstStyle/>
          <a:p>
            <a:fld id="{35C8FFE2-3E91-4E7A-B3FC-3BA830BCC287}" type="slidenum">
              <a:rPr lang="fr-FR" smtClean="0"/>
              <a:t>‹N°›</a:t>
            </a:fld>
            <a:endParaRPr lang="fr-FR"/>
          </a:p>
        </p:txBody>
      </p:sp>
    </p:spTree>
    <p:extLst>
      <p:ext uri="{BB962C8B-B14F-4D97-AF65-F5344CB8AC3E}">
        <p14:creationId xmlns:p14="http://schemas.microsoft.com/office/powerpoint/2010/main" val="932331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882650" y="1309930"/>
            <a:ext cx="5099051" cy="4474687"/>
          </a:xfrm>
        </p:spPr>
        <p:txBody>
          <a:bodyPr anchor="ctr">
            <a:normAutofit/>
          </a:bodyPr>
          <a:lstStyle>
            <a:lvl1pPr algn="ctr">
              <a:defRPr sz="2400" b="0" cap="none"/>
            </a:lvl1pPr>
          </a:lstStyle>
          <a:p>
            <a:r>
              <a:rPr lang="fr-FR" smtClean="0"/>
              <a:t>Modifiez le style du titre</a:t>
            </a:r>
            <a:endParaRPr lang="en-US" dirty="0"/>
          </a:p>
        </p:txBody>
      </p:sp>
      <p:sp>
        <p:nvSpPr>
          <p:cNvPr id="3" name="Text Placeholder 2"/>
          <p:cNvSpPr>
            <a:spLocks noGrp="1"/>
          </p:cNvSpPr>
          <p:nvPr>
            <p:ph type="body" idx="1"/>
          </p:nvPr>
        </p:nvSpPr>
        <p:spPr>
          <a:xfrm>
            <a:off x="882649" y="6175964"/>
            <a:ext cx="5099052" cy="2311403"/>
          </a:xfrm>
        </p:spPr>
        <p:txBody>
          <a:bodyPr anchor="ctr">
            <a:normAutofit/>
          </a:bodyPr>
          <a:lstStyle>
            <a:lvl1pPr marL="0" indent="0" algn="ctr">
              <a:buNone/>
              <a:defRPr sz="1500">
                <a:solidFill>
                  <a:schemeClr val="tx1"/>
                </a:solidFill>
              </a:defRPr>
            </a:lvl1pPr>
            <a:lvl2pPr marL="342866" indent="0">
              <a:buNone/>
              <a:defRPr sz="1350">
                <a:solidFill>
                  <a:schemeClr val="tx1">
                    <a:tint val="75000"/>
                  </a:schemeClr>
                </a:solidFill>
              </a:defRPr>
            </a:lvl2pPr>
            <a:lvl3pPr marL="685732" indent="0">
              <a:buNone/>
              <a:defRPr sz="1200">
                <a:solidFill>
                  <a:schemeClr val="tx1">
                    <a:tint val="75000"/>
                  </a:schemeClr>
                </a:solidFill>
              </a:defRPr>
            </a:lvl3pPr>
            <a:lvl4pPr marL="1028599" indent="0">
              <a:buNone/>
              <a:defRPr sz="1050">
                <a:solidFill>
                  <a:schemeClr val="tx1">
                    <a:tint val="75000"/>
                  </a:schemeClr>
                </a:solidFill>
              </a:defRPr>
            </a:lvl4pPr>
            <a:lvl5pPr marL="1371464" indent="0">
              <a:buNone/>
              <a:defRPr sz="1050">
                <a:solidFill>
                  <a:schemeClr val="tx1">
                    <a:tint val="75000"/>
                  </a:schemeClr>
                </a:solidFill>
              </a:defRPr>
            </a:lvl5pPr>
            <a:lvl6pPr marL="1714331" indent="0">
              <a:buNone/>
              <a:defRPr sz="1050">
                <a:solidFill>
                  <a:schemeClr val="tx1">
                    <a:tint val="75000"/>
                  </a:schemeClr>
                </a:solidFill>
              </a:defRPr>
            </a:lvl6pPr>
            <a:lvl7pPr marL="2057197" indent="0">
              <a:buNone/>
              <a:defRPr sz="1050">
                <a:solidFill>
                  <a:schemeClr val="tx1">
                    <a:tint val="75000"/>
                  </a:schemeClr>
                </a:solidFill>
              </a:defRPr>
            </a:lvl7pPr>
            <a:lvl8pPr marL="2400063" indent="0">
              <a:buNone/>
              <a:defRPr sz="1050">
                <a:solidFill>
                  <a:schemeClr val="tx1">
                    <a:tint val="75000"/>
                  </a:schemeClr>
                </a:solidFill>
              </a:defRPr>
            </a:lvl8pPr>
            <a:lvl9pPr marL="2742929" indent="0">
              <a:buNone/>
              <a:defRPr sz="105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E38091C5-718F-4897-A02D-CBE61B2571E4}" type="datetime2">
              <a:rPr lang="fr-FR" smtClean="0"/>
              <a:t>vendredi 22 décembre 2017</a:t>
            </a:fld>
            <a:endParaRPr lang="fr-FR"/>
          </a:p>
        </p:txBody>
      </p:sp>
      <p:sp>
        <p:nvSpPr>
          <p:cNvPr id="5" name="Footer Placeholder 4"/>
          <p:cNvSpPr>
            <a:spLocks noGrp="1"/>
          </p:cNvSpPr>
          <p:nvPr>
            <p:ph type="ftr" sz="quarter" idx="11"/>
          </p:nvPr>
        </p:nvSpPr>
        <p:spPr/>
        <p:txBody>
          <a:bodyPr/>
          <a:lstStyle/>
          <a:p>
            <a:r>
              <a:rPr lang="fr-FR" smtClean="0"/>
              <a:t>103 rue de Feytiat - 87039 LIMOGES CEDEX – France Tél : 05.55.06.99.99 - Fax : 05.55.31.91.15 - E-mail : artlim87@gmail.com N° Siret : 01928703987192 - Code N.A.F : 524J - N° Intracommunautaire : FR 31 550 699 997 </a:t>
            </a:r>
            <a:endParaRPr lang="fr-FR"/>
          </a:p>
        </p:txBody>
      </p:sp>
      <p:sp>
        <p:nvSpPr>
          <p:cNvPr id="6" name="Slide Number Placeholder 5"/>
          <p:cNvSpPr>
            <a:spLocks noGrp="1"/>
          </p:cNvSpPr>
          <p:nvPr>
            <p:ph type="sldNum" sz="quarter" idx="12"/>
          </p:nvPr>
        </p:nvSpPr>
        <p:spPr/>
        <p:txBody>
          <a:bodyPr/>
          <a:lstStyle/>
          <a:p>
            <a:fld id="{35C8FFE2-3E91-4E7A-B3FC-3BA830BCC287}" type="slidenum">
              <a:rPr lang="fr-FR" smtClean="0"/>
              <a:t>‹N°›</a:t>
            </a:fld>
            <a:endParaRPr lang="fr-FR"/>
          </a:p>
        </p:txBody>
      </p:sp>
      <p:cxnSp>
        <p:nvCxnSpPr>
          <p:cNvPr id="15" name="Straight Connector 14"/>
          <p:cNvCxnSpPr/>
          <p:nvPr/>
        </p:nvCxnSpPr>
        <p:spPr>
          <a:xfrm>
            <a:off x="958850" y="5980287"/>
            <a:ext cx="4954819"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39466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000750" y="1418635"/>
            <a:ext cx="4800188" cy="3424298"/>
          </a:xfrm>
        </p:spPr>
        <p:txBody>
          <a:bodyPr anchor="ctr">
            <a:normAutofit/>
          </a:bodyPr>
          <a:lstStyle>
            <a:lvl1pPr algn="ctr">
              <a:defRPr sz="2400" b="0" cap="none">
                <a:solidFill>
                  <a:schemeClr val="tx1"/>
                </a:solidFill>
              </a:defRPr>
            </a:lvl1pPr>
          </a:lstStyle>
          <a:p>
            <a:r>
              <a:rPr lang="fr-FR" smtClean="0"/>
              <a:t>Modifiez le style du titre</a:t>
            </a:r>
            <a:endParaRPr lang="en-US" dirty="0"/>
          </a:p>
        </p:txBody>
      </p:sp>
      <p:sp>
        <p:nvSpPr>
          <p:cNvPr id="10" name="Text Placeholder 9"/>
          <p:cNvSpPr>
            <a:spLocks noGrp="1"/>
          </p:cNvSpPr>
          <p:nvPr>
            <p:ph type="body" sz="quarter" idx="13"/>
          </p:nvPr>
        </p:nvSpPr>
        <p:spPr>
          <a:xfrm>
            <a:off x="1200151" y="4842935"/>
            <a:ext cx="4419599" cy="941681"/>
          </a:xfrm>
        </p:spPr>
        <p:txBody>
          <a:bodyPr anchor="ctr">
            <a:normAutofit/>
          </a:bodyPr>
          <a:lstStyle>
            <a:lvl1pPr marL="0" indent="0" algn="r">
              <a:buFontTx/>
              <a:buNone/>
              <a:defRPr sz="1350"/>
            </a:lvl1pPr>
            <a:lvl2pPr marL="342866" indent="0">
              <a:buFontTx/>
              <a:buNone/>
              <a:defRPr/>
            </a:lvl2pPr>
            <a:lvl3pPr marL="685732" indent="0">
              <a:buFontTx/>
              <a:buNone/>
              <a:defRPr/>
            </a:lvl3pPr>
            <a:lvl4pPr marL="1028599" indent="0">
              <a:buFontTx/>
              <a:buNone/>
              <a:defRPr/>
            </a:lvl4pPr>
            <a:lvl5pPr marL="1371464" indent="0">
              <a:buFontTx/>
              <a:buNone/>
              <a:defRPr/>
            </a:lvl5pPr>
          </a:lstStyle>
          <a:p>
            <a:pPr lvl="0"/>
            <a:r>
              <a:rPr lang="fr-FR" smtClean="0"/>
              <a:t>Modifiez les styles du texte du masque</a:t>
            </a:r>
          </a:p>
        </p:txBody>
      </p:sp>
      <p:sp>
        <p:nvSpPr>
          <p:cNvPr id="3" name="Text Placeholder 2"/>
          <p:cNvSpPr>
            <a:spLocks noGrp="1"/>
          </p:cNvSpPr>
          <p:nvPr>
            <p:ph type="body" idx="1"/>
          </p:nvPr>
        </p:nvSpPr>
        <p:spPr>
          <a:xfrm>
            <a:off x="882647" y="6273803"/>
            <a:ext cx="5099054" cy="2213563"/>
          </a:xfrm>
        </p:spPr>
        <p:txBody>
          <a:bodyPr anchor="ctr">
            <a:normAutofit/>
          </a:bodyPr>
          <a:lstStyle>
            <a:lvl1pPr marL="0" indent="0" algn="ctr">
              <a:buNone/>
              <a:defRPr sz="1500">
                <a:solidFill>
                  <a:schemeClr val="tx1"/>
                </a:solidFill>
              </a:defRPr>
            </a:lvl1pPr>
            <a:lvl2pPr marL="342866" indent="0">
              <a:buNone/>
              <a:defRPr sz="1350">
                <a:solidFill>
                  <a:schemeClr val="tx1">
                    <a:tint val="75000"/>
                  </a:schemeClr>
                </a:solidFill>
              </a:defRPr>
            </a:lvl2pPr>
            <a:lvl3pPr marL="685732" indent="0">
              <a:buNone/>
              <a:defRPr sz="1200">
                <a:solidFill>
                  <a:schemeClr val="tx1">
                    <a:tint val="75000"/>
                  </a:schemeClr>
                </a:solidFill>
              </a:defRPr>
            </a:lvl3pPr>
            <a:lvl4pPr marL="1028599" indent="0">
              <a:buNone/>
              <a:defRPr sz="1050">
                <a:solidFill>
                  <a:schemeClr val="tx1">
                    <a:tint val="75000"/>
                  </a:schemeClr>
                </a:solidFill>
              </a:defRPr>
            </a:lvl4pPr>
            <a:lvl5pPr marL="1371464" indent="0">
              <a:buNone/>
              <a:defRPr sz="1050">
                <a:solidFill>
                  <a:schemeClr val="tx1">
                    <a:tint val="75000"/>
                  </a:schemeClr>
                </a:solidFill>
              </a:defRPr>
            </a:lvl5pPr>
            <a:lvl6pPr marL="1714331" indent="0">
              <a:buNone/>
              <a:defRPr sz="1050">
                <a:solidFill>
                  <a:schemeClr val="tx1">
                    <a:tint val="75000"/>
                  </a:schemeClr>
                </a:solidFill>
              </a:defRPr>
            </a:lvl6pPr>
            <a:lvl7pPr marL="2057197" indent="0">
              <a:buNone/>
              <a:defRPr sz="1050">
                <a:solidFill>
                  <a:schemeClr val="tx1">
                    <a:tint val="75000"/>
                  </a:schemeClr>
                </a:solidFill>
              </a:defRPr>
            </a:lvl7pPr>
            <a:lvl8pPr marL="2400063" indent="0">
              <a:buNone/>
              <a:defRPr sz="1050">
                <a:solidFill>
                  <a:schemeClr val="tx1">
                    <a:tint val="75000"/>
                  </a:schemeClr>
                </a:solidFill>
              </a:defRPr>
            </a:lvl8pPr>
            <a:lvl9pPr marL="2742929" indent="0">
              <a:buNone/>
              <a:defRPr sz="105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F18D74D8-2C24-4AAB-BCFD-4AF9D5ABA9AB}" type="datetime2">
              <a:rPr lang="fr-FR" smtClean="0"/>
              <a:t>vendredi 22 décembre 2017</a:t>
            </a:fld>
            <a:endParaRPr lang="fr-FR"/>
          </a:p>
        </p:txBody>
      </p:sp>
      <p:sp>
        <p:nvSpPr>
          <p:cNvPr id="5" name="Footer Placeholder 4"/>
          <p:cNvSpPr>
            <a:spLocks noGrp="1"/>
          </p:cNvSpPr>
          <p:nvPr>
            <p:ph type="ftr" sz="quarter" idx="11"/>
          </p:nvPr>
        </p:nvSpPr>
        <p:spPr/>
        <p:txBody>
          <a:bodyPr/>
          <a:lstStyle/>
          <a:p>
            <a:r>
              <a:rPr lang="fr-FR" smtClean="0"/>
              <a:t>103 rue de Feytiat - 87039 LIMOGES CEDEX – France Tél : 05.55.06.99.99 - Fax : 05.55.31.91.15 - E-mail : artlim87@gmail.com N° Siret : 01928703987192 - Code N.A.F : 524J - N° Intracommunautaire : FR 31 550 699 997 </a:t>
            </a:r>
            <a:endParaRPr lang="fr-FR"/>
          </a:p>
        </p:txBody>
      </p:sp>
      <p:sp>
        <p:nvSpPr>
          <p:cNvPr id="6" name="Slide Number Placeholder 5"/>
          <p:cNvSpPr>
            <a:spLocks noGrp="1"/>
          </p:cNvSpPr>
          <p:nvPr>
            <p:ph type="sldNum" sz="quarter" idx="12"/>
          </p:nvPr>
        </p:nvSpPr>
        <p:spPr/>
        <p:txBody>
          <a:bodyPr/>
          <a:lstStyle/>
          <a:p>
            <a:fld id="{35C8FFE2-3E91-4E7A-B3FC-3BA830BCC287}" type="slidenum">
              <a:rPr lang="fr-FR" smtClean="0"/>
              <a:t>‹N°›</a:t>
            </a:fld>
            <a:endParaRPr lang="fr-FR"/>
          </a:p>
        </p:txBody>
      </p:sp>
      <p:sp>
        <p:nvSpPr>
          <p:cNvPr id="14" name="TextBox 13"/>
          <p:cNvSpPr txBox="1"/>
          <p:nvPr/>
        </p:nvSpPr>
        <p:spPr>
          <a:xfrm>
            <a:off x="637478" y="1307745"/>
            <a:ext cx="342989" cy="844676"/>
          </a:xfrm>
          <a:prstGeom prst="rect">
            <a:avLst/>
          </a:prstGeom>
        </p:spPr>
        <p:txBody>
          <a:bodyPr vert="horz" lIns="68580" tIns="34290" rIns="68580" bIns="34290" rtlCol="0" anchor="ctr">
            <a:noAutofit/>
          </a:bodyPr>
          <a:lstStyle/>
          <a:p>
            <a:pPr lvl="0"/>
            <a:r>
              <a:rPr lang="en-US" sz="5399" dirty="0">
                <a:solidFill>
                  <a:schemeClr val="tx1"/>
                </a:solidFill>
                <a:effectLst/>
              </a:rPr>
              <a:t>“</a:t>
            </a:r>
          </a:p>
        </p:txBody>
      </p:sp>
      <p:sp>
        <p:nvSpPr>
          <p:cNvPr id="15" name="TextBox 14"/>
          <p:cNvSpPr txBox="1"/>
          <p:nvPr/>
        </p:nvSpPr>
        <p:spPr>
          <a:xfrm>
            <a:off x="5725129" y="4084701"/>
            <a:ext cx="342989" cy="844676"/>
          </a:xfrm>
          <a:prstGeom prst="rect">
            <a:avLst/>
          </a:prstGeom>
        </p:spPr>
        <p:txBody>
          <a:bodyPr vert="horz" lIns="68580" tIns="34290" rIns="68580" bIns="34290" rtlCol="0" anchor="ctr">
            <a:noAutofit/>
          </a:bodyPr>
          <a:lstStyle/>
          <a:p>
            <a:pPr lvl="0" algn="r"/>
            <a:r>
              <a:rPr lang="en-US" sz="5399" dirty="0">
                <a:solidFill>
                  <a:schemeClr val="tx1"/>
                </a:solidFill>
                <a:effectLst/>
              </a:rPr>
              <a:t>”</a:t>
            </a:r>
          </a:p>
        </p:txBody>
      </p:sp>
      <p:cxnSp>
        <p:nvCxnSpPr>
          <p:cNvPr id="19" name="Straight Connector 18"/>
          <p:cNvCxnSpPr/>
          <p:nvPr/>
        </p:nvCxnSpPr>
        <p:spPr>
          <a:xfrm>
            <a:off x="958850" y="5980287"/>
            <a:ext cx="494665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9146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882652" y="4779061"/>
            <a:ext cx="5099046" cy="2121600"/>
          </a:xfrm>
        </p:spPr>
        <p:txBody>
          <a:bodyPr anchor="b">
            <a:normAutofit/>
          </a:bodyPr>
          <a:lstStyle>
            <a:lvl1pPr algn="l">
              <a:defRPr sz="2400" b="0" cap="none"/>
            </a:lvl1pPr>
          </a:lstStyle>
          <a:p>
            <a:r>
              <a:rPr lang="fr-FR" smtClean="0"/>
              <a:t>Modifiez le style du titre</a:t>
            </a:r>
            <a:endParaRPr lang="en-US" dirty="0"/>
          </a:p>
        </p:txBody>
      </p:sp>
      <p:sp>
        <p:nvSpPr>
          <p:cNvPr id="3" name="Text Placeholder 2"/>
          <p:cNvSpPr>
            <a:spLocks noGrp="1"/>
          </p:cNvSpPr>
          <p:nvPr>
            <p:ph type="body" idx="1"/>
          </p:nvPr>
        </p:nvSpPr>
        <p:spPr>
          <a:xfrm>
            <a:off x="882651" y="6900661"/>
            <a:ext cx="5099048" cy="1242800"/>
          </a:xfrm>
        </p:spPr>
        <p:txBody>
          <a:bodyPr anchor="t">
            <a:normAutofit/>
          </a:bodyPr>
          <a:lstStyle>
            <a:lvl1pPr marL="0" indent="0" algn="l">
              <a:buNone/>
              <a:defRPr sz="1350">
                <a:solidFill>
                  <a:schemeClr val="tx1"/>
                </a:solidFill>
              </a:defRPr>
            </a:lvl1pPr>
            <a:lvl2pPr marL="342866" indent="0">
              <a:buNone/>
              <a:defRPr sz="1350">
                <a:solidFill>
                  <a:schemeClr val="tx1">
                    <a:tint val="75000"/>
                  </a:schemeClr>
                </a:solidFill>
              </a:defRPr>
            </a:lvl2pPr>
            <a:lvl3pPr marL="685732" indent="0">
              <a:buNone/>
              <a:defRPr sz="1200">
                <a:solidFill>
                  <a:schemeClr val="tx1">
                    <a:tint val="75000"/>
                  </a:schemeClr>
                </a:solidFill>
              </a:defRPr>
            </a:lvl3pPr>
            <a:lvl4pPr marL="1028599" indent="0">
              <a:buNone/>
              <a:defRPr sz="1050">
                <a:solidFill>
                  <a:schemeClr val="tx1">
                    <a:tint val="75000"/>
                  </a:schemeClr>
                </a:solidFill>
              </a:defRPr>
            </a:lvl4pPr>
            <a:lvl5pPr marL="1371464" indent="0">
              <a:buNone/>
              <a:defRPr sz="1050">
                <a:solidFill>
                  <a:schemeClr val="tx1">
                    <a:tint val="75000"/>
                  </a:schemeClr>
                </a:solidFill>
              </a:defRPr>
            </a:lvl5pPr>
            <a:lvl6pPr marL="1714331" indent="0">
              <a:buNone/>
              <a:defRPr sz="1050">
                <a:solidFill>
                  <a:schemeClr val="tx1">
                    <a:tint val="75000"/>
                  </a:schemeClr>
                </a:solidFill>
              </a:defRPr>
            </a:lvl6pPr>
            <a:lvl7pPr marL="2057197" indent="0">
              <a:buNone/>
              <a:defRPr sz="1050">
                <a:solidFill>
                  <a:schemeClr val="tx1">
                    <a:tint val="75000"/>
                  </a:schemeClr>
                </a:solidFill>
              </a:defRPr>
            </a:lvl7pPr>
            <a:lvl8pPr marL="2400063" indent="0">
              <a:buNone/>
              <a:defRPr sz="1050">
                <a:solidFill>
                  <a:schemeClr val="tx1">
                    <a:tint val="75000"/>
                  </a:schemeClr>
                </a:solidFill>
              </a:defRPr>
            </a:lvl8pPr>
            <a:lvl9pPr marL="2742929" indent="0">
              <a:buNone/>
              <a:defRPr sz="105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524D063E-0476-415D-B641-6718A981C450}" type="datetime2">
              <a:rPr lang="fr-FR" smtClean="0"/>
              <a:t>vendredi 22 décembre 2017</a:t>
            </a:fld>
            <a:endParaRPr lang="fr-FR"/>
          </a:p>
        </p:txBody>
      </p:sp>
      <p:sp>
        <p:nvSpPr>
          <p:cNvPr id="5" name="Footer Placeholder 4"/>
          <p:cNvSpPr>
            <a:spLocks noGrp="1"/>
          </p:cNvSpPr>
          <p:nvPr>
            <p:ph type="ftr" sz="quarter" idx="11"/>
          </p:nvPr>
        </p:nvSpPr>
        <p:spPr/>
        <p:txBody>
          <a:bodyPr/>
          <a:lstStyle/>
          <a:p>
            <a:r>
              <a:rPr lang="fr-FR" smtClean="0"/>
              <a:t>103 rue de Feytiat - 87039 LIMOGES CEDEX – France Tél : 05.55.06.99.99 - Fax : 05.55.31.91.15 - E-mail : artlim87@gmail.com N° Siret : 01928703987192 - Code N.A.F : 524J - N° Intracommunautaire : FR 31 550 699 997 </a:t>
            </a:r>
            <a:endParaRPr lang="fr-FR"/>
          </a:p>
        </p:txBody>
      </p:sp>
      <p:sp>
        <p:nvSpPr>
          <p:cNvPr id="6" name="Slide Number Placeholder 5"/>
          <p:cNvSpPr>
            <a:spLocks noGrp="1"/>
          </p:cNvSpPr>
          <p:nvPr>
            <p:ph type="sldNum" sz="quarter" idx="12"/>
          </p:nvPr>
        </p:nvSpPr>
        <p:spPr/>
        <p:txBody>
          <a:bodyPr/>
          <a:lstStyle/>
          <a:p>
            <a:fld id="{35C8FFE2-3E91-4E7A-B3FC-3BA830BCC287}" type="slidenum">
              <a:rPr lang="fr-FR" smtClean="0"/>
              <a:t>‹N°›</a:t>
            </a:fld>
            <a:endParaRPr lang="fr-FR"/>
          </a:p>
        </p:txBody>
      </p:sp>
    </p:spTree>
    <p:extLst>
      <p:ext uri="{BB962C8B-B14F-4D97-AF65-F5344CB8AC3E}">
        <p14:creationId xmlns:p14="http://schemas.microsoft.com/office/powerpoint/2010/main" val="4174518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2" name="Title 1"/>
          <p:cNvSpPr>
            <a:spLocks noGrp="1"/>
          </p:cNvSpPr>
          <p:nvPr>
            <p:ph type="title"/>
          </p:nvPr>
        </p:nvSpPr>
        <p:spPr>
          <a:xfrm>
            <a:off x="1057062" y="1418635"/>
            <a:ext cx="4743876" cy="3240854"/>
          </a:xfrm>
        </p:spPr>
        <p:txBody>
          <a:bodyPr anchor="ctr">
            <a:normAutofit/>
          </a:bodyPr>
          <a:lstStyle>
            <a:lvl1pPr algn="ctr">
              <a:defRPr sz="2400" b="0" cap="none">
                <a:solidFill>
                  <a:schemeClr val="tx1"/>
                </a:solidFill>
              </a:defRPr>
            </a:lvl1pPr>
          </a:lstStyle>
          <a:p>
            <a:r>
              <a:rPr lang="fr-FR" smtClean="0"/>
              <a:t>Modifiez le style du titre</a:t>
            </a:r>
            <a:endParaRPr lang="en-US" dirty="0"/>
          </a:p>
        </p:txBody>
      </p:sp>
      <p:sp>
        <p:nvSpPr>
          <p:cNvPr id="18" name="Text Placeholder 2"/>
          <p:cNvSpPr>
            <a:spLocks noGrp="1"/>
          </p:cNvSpPr>
          <p:nvPr>
            <p:ph type="body" idx="13"/>
          </p:nvPr>
        </p:nvSpPr>
        <p:spPr>
          <a:xfrm>
            <a:off x="882651" y="5256784"/>
            <a:ext cx="5099048" cy="1281176"/>
          </a:xfrm>
        </p:spPr>
        <p:txBody>
          <a:bodyPr anchor="b">
            <a:normAutofit/>
          </a:bodyPr>
          <a:lstStyle>
            <a:lvl1pPr marL="0" indent="0" algn="l">
              <a:spcBef>
                <a:spcPts val="0"/>
              </a:spcBef>
              <a:buNone/>
              <a:defRPr sz="1500">
                <a:solidFill>
                  <a:schemeClr val="tx1"/>
                </a:solidFill>
              </a:defRPr>
            </a:lvl1pPr>
            <a:lvl2pPr marL="342866" indent="0">
              <a:buNone/>
              <a:defRPr sz="1350">
                <a:solidFill>
                  <a:schemeClr val="tx1">
                    <a:tint val="75000"/>
                  </a:schemeClr>
                </a:solidFill>
              </a:defRPr>
            </a:lvl2pPr>
            <a:lvl3pPr marL="685732" indent="0">
              <a:buNone/>
              <a:defRPr sz="1200">
                <a:solidFill>
                  <a:schemeClr val="tx1">
                    <a:tint val="75000"/>
                  </a:schemeClr>
                </a:solidFill>
              </a:defRPr>
            </a:lvl3pPr>
            <a:lvl4pPr marL="1028599" indent="0">
              <a:buNone/>
              <a:defRPr sz="1050">
                <a:solidFill>
                  <a:schemeClr val="tx1">
                    <a:tint val="75000"/>
                  </a:schemeClr>
                </a:solidFill>
              </a:defRPr>
            </a:lvl4pPr>
            <a:lvl5pPr marL="1371464" indent="0">
              <a:buNone/>
              <a:defRPr sz="1050">
                <a:solidFill>
                  <a:schemeClr val="tx1">
                    <a:tint val="75000"/>
                  </a:schemeClr>
                </a:solidFill>
              </a:defRPr>
            </a:lvl5pPr>
            <a:lvl6pPr marL="1714331" indent="0">
              <a:buNone/>
              <a:defRPr sz="1050">
                <a:solidFill>
                  <a:schemeClr val="tx1">
                    <a:tint val="75000"/>
                  </a:schemeClr>
                </a:solidFill>
              </a:defRPr>
            </a:lvl6pPr>
            <a:lvl7pPr marL="2057197" indent="0">
              <a:buNone/>
              <a:defRPr sz="1050">
                <a:solidFill>
                  <a:schemeClr val="tx1">
                    <a:tint val="75000"/>
                  </a:schemeClr>
                </a:solidFill>
              </a:defRPr>
            </a:lvl7pPr>
            <a:lvl8pPr marL="2400063" indent="0">
              <a:buNone/>
              <a:defRPr sz="1050">
                <a:solidFill>
                  <a:schemeClr val="tx1">
                    <a:tint val="75000"/>
                  </a:schemeClr>
                </a:solidFill>
              </a:defRPr>
            </a:lvl8pPr>
            <a:lvl9pPr marL="2742929" indent="0">
              <a:buNone/>
              <a:defRPr sz="1050">
                <a:solidFill>
                  <a:schemeClr val="tx1">
                    <a:tint val="75000"/>
                  </a:schemeClr>
                </a:solidFill>
              </a:defRPr>
            </a:lvl9pPr>
          </a:lstStyle>
          <a:p>
            <a:pPr lvl="0"/>
            <a:r>
              <a:rPr lang="fr-FR" smtClean="0"/>
              <a:t>Modifiez les styles du texte du masque</a:t>
            </a:r>
          </a:p>
        </p:txBody>
      </p:sp>
      <p:sp>
        <p:nvSpPr>
          <p:cNvPr id="3" name="Text Placeholder 2"/>
          <p:cNvSpPr>
            <a:spLocks noGrp="1"/>
          </p:cNvSpPr>
          <p:nvPr>
            <p:ph type="body" idx="1"/>
          </p:nvPr>
        </p:nvSpPr>
        <p:spPr>
          <a:xfrm>
            <a:off x="882649" y="6542854"/>
            <a:ext cx="5099052" cy="1944511"/>
          </a:xfrm>
        </p:spPr>
        <p:txBody>
          <a:bodyPr anchor="t">
            <a:normAutofit/>
          </a:bodyPr>
          <a:lstStyle>
            <a:lvl1pPr marL="0" indent="0" algn="l">
              <a:buNone/>
              <a:defRPr sz="1200">
                <a:solidFill>
                  <a:schemeClr val="tx1"/>
                </a:solidFill>
              </a:defRPr>
            </a:lvl1pPr>
            <a:lvl2pPr marL="342866" indent="0">
              <a:buNone/>
              <a:defRPr sz="1200">
                <a:solidFill>
                  <a:schemeClr val="tx1">
                    <a:tint val="75000"/>
                  </a:schemeClr>
                </a:solidFill>
              </a:defRPr>
            </a:lvl2pPr>
            <a:lvl3pPr marL="685732" indent="0">
              <a:buNone/>
              <a:defRPr sz="1200">
                <a:solidFill>
                  <a:schemeClr val="tx1">
                    <a:tint val="75000"/>
                  </a:schemeClr>
                </a:solidFill>
              </a:defRPr>
            </a:lvl3pPr>
            <a:lvl4pPr marL="1028599" indent="0">
              <a:buNone/>
              <a:defRPr sz="1050">
                <a:solidFill>
                  <a:schemeClr val="tx1">
                    <a:tint val="75000"/>
                  </a:schemeClr>
                </a:solidFill>
              </a:defRPr>
            </a:lvl4pPr>
            <a:lvl5pPr marL="1371464" indent="0">
              <a:buNone/>
              <a:defRPr sz="1050">
                <a:solidFill>
                  <a:schemeClr val="tx1">
                    <a:tint val="75000"/>
                  </a:schemeClr>
                </a:solidFill>
              </a:defRPr>
            </a:lvl5pPr>
            <a:lvl6pPr marL="1714331" indent="0">
              <a:buNone/>
              <a:defRPr sz="1050">
                <a:solidFill>
                  <a:schemeClr val="tx1">
                    <a:tint val="75000"/>
                  </a:schemeClr>
                </a:solidFill>
              </a:defRPr>
            </a:lvl6pPr>
            <a:lvl7pPr marL="2057197" indent="0">
              <a:buNone/>
              <a:defRPr sz="1050">
                <a:solidFill>
                  <a:schemeClr val="tx1">
                    <a:tint val="75000"/>
                  </a:schemeClr>
                </a:solidFill>
              </a:defRPr>
            </a:lvl7pPr>
            <a:lvl8pPr marL="2400063" indent="0">
              <a:buNone/>
              <a:defRPr sz="1050">
                <a:solidFill>
                  <a:schemeClr val="tx1">
                    <a:tint val="75000"/>
                  </a:schemeClr>
                </a:solidFill>
              </a:defRPr>
            </a:lvl8pPr>
            <a:lvl9pPr marL="2742929" indent="0">
              <a:buNone/>
              <a:defRPr sz="105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E445F03B-9FCE-4950-98E2-B442B60DF223}" type="datetime2">
              <a:rPr lang="fr-FR" smtClean="0"/>
              <a:t>vendredi 22 décembre 2017</a:t>
            </a:fld>
            <a:endParaRPr lang="fr-FR"/>
          </a:p>
        </p:txBody>
      </p:sp>
      <p:sp>
        <p:nvSpPr>
          <p:cNvPr id="5" name="Footer Placeholder 4"/>
          <p:cNvSpPr>
            <a:spLocks noGrp="1"/>
          </p:cNvSpPr>
          <p:nvPr>
            <p:ph type="ftr" sz="quarter" idx="11"/>
          </p:nvPr>
        </p:nvSpPr>
        <p:spPr/>
        <p:txBody>
          <a:bodyPr/>
          <a:lstStyle/>
          <a:p>
            <a:r>
              <a:rPr lang="fr-FR" smtClean="0"/>
              <a:t>103 rue de Feytiat - 87039 LIMOGES CEDEX – France Tél : 05.55.06.99.99 - Fax : 05.55.31.91.15 - E-mail : artlim87@gmail.com N° Siret : 01928703987192 - Code N.A.F : 524J - N° Intracommunautaire : FR 31 550 699 997 </a:t>
            </a:r>
            <a:endParaRPr lang="fr-FR"/>
          </a:p>
        </p:txBody>
      </p:sp>
      <p:sp>
        <p:nvSpPr>
          <p:cNvPr id="6" name="Slide Number Placeholder 5"/>
          <p:cNvSpPr>
            <a:spLocks noGrp="1"/>
          </p:cNvSpPr>
          <p:nvPr>
            <p:ph type="sldNum" sz="quarter" idx="12"/>
          </p:nvPr>
        </p:nvSpPr>
        <p:spPr/>
        <p:txBody>
          <a:bodyPr/>
          <a:lstStyle/>
          <a:p>
            <a:fld id="{35C8FFE2-3E91-4E7A-B3FC-3BA830BCC287}" type="slidenum">
              <a:rPr lang="fr-FR" smtClean="0"/>
              <a:t>‹N°›</a:t>
            </a:fld>
            <a:endParaRPr lang="fr-FR"/>
          </a:p>
        </p:txBody>
      </p:sp>
      <p:sp>
        <p:nvSpPr>
          <p:cNvPr id="12" name="TextBox 11"/>
          <p:cNvSpPr txBox="1"/>
          <p:nvPr/>
        </p:nvSpPr>
        <p:spPr>
          <a:xfrm>
            <a:off x="658547" y="1295515"/>
            <a:ext cx="342989" cy="844676"/>
          </a:xfrm>
          <a:prstGeom prst="rect">
            <a:avLst/>
          </a:prstGeom>
        </p:spPr>
        <p:txBody>
          <a:bodyPr vert="horz" lIns="68580" tIns="34290" rIns="68580" bIns="34290" rtlCol="0" anchor="ctr">
            <a:noAutofit/>
          </a:bodyPr>
          <a:lstStyle/>
          <a:p>
            <a:pPr lvl="0"/>
            <a:r>
              <a:rPr lang="en-US" sz="5999" dirty="0">
                <a:solidFill>
                  <a:schemeClr val="tx1"/>
                </a:solidFill>
                <a:effectLst/>
              </a:rPr>
              <a:t>“</a:t>
            </a:r>
          </a:p>
        </p:txBody>
      </p:sp>
      <p:sp>
        <p:nvSpPr>
          <p:cNvPr id="13" name="TextBox 12"/>
          <p:cNvSpPr txBox="1"/>
          <p:nvPr/>
        </p:nvSpPr>
        <p:spPr>
          <a:xfrm>
            <a:off x="5737349" y="3766718"/>
            <a:ext cx="342989" cy="844676"/>
          </a:xfrm>
          <a:prstGeom prst="rect">
            <a:avLst/>
          </a:prstGeom>
        </p:spPr>
        <p:txBody>
          <a:bodyPr vert="horz" lIns="68580" tIns="34290" rIns="68580" bIns="34290" rtlCol="0" anchor="ctr">
            <a:noAutofit/>
          </a:bodyPr>
          <a:lstStyle/>
          <a:p>
            <a:pPr lvl="0" algn="r"/>
            <a:r>
              <a:rPr lang="en-US" sz="5999" dirty="0">
                <a:solidFill>
                  <a:schemeClr val="tx1"/>
                </a:solidFill>
                <a:effectLst/>
              </a:rPr>
              <a:t>”</a:t>
            </a:r>
          </a:p>
        </p:txBody>
      </p:sp>
      <p:cxnSp>
        <p:nvCxnSpPr>
          <p:cNvPr id="26" name="Straight Connector 25"/>
          <p:cNvCxnSpPr/>
          <p:nvPr/>
        </p:nvCxnSpPr>
        <p:spPr>
          <a:xfrm>
            <a:off x="958850" y="4953000"/>
            <a:ext cx="494665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35846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882650" y="1418634"/>
            <a:ext cx="5099051" cy="3314230"/>
          </a:xfrm>
        </p:spPr>
        <p:txBody>
          <a:bodyPr vert="horz" lIns="91440" tIns="45720" rIns="91440" bIns="45720" rtlCol="0" anchor="ctr">
            <a:normAutofit/>
          </a:bodyPr>
          <a:lstStyle>
            <a:lvl1pPr>
              <a:defRPr lang="en-US" sz="2400" b="0" dirty="0"/>
            </a:lvl1pPr>
          </a:lstStyle>
          <a:p>
            <a:pPr marL="0" lvl="0"/>
            <a:r>
              <a:rPr lang="fr-FR" smtClean="0"/>
              <a:t>Modifiez le style du titre</a:t>
            </a:r>
            <a:endParaRPr lang="en-US" dirty="0"/>
          </a:p>
        </p:txBody>
      </p:sp>
      <p:sp>
        <p:nvSpPr>
          <p:cNvPr id="14" name="Text Placeholder 2"/>
          <p:cNvSpPr>
            <a:spLocks noGrp="1"/>
          </p:cNvSpPr>
          <p:nvPr>
            <p:ph type="body" idx="13"/>
          </p:nvPr>
        </p:nvSpPr>
        <p:spPr>
          <a:xfrm>
            <a:off x="882651" y="5151120"/>
            <a:ext cx="5099048" cy="1307592"/>
          </a:xfrm>
        </p:spPr>
        <p:txBody>
          <a:bodyPr anchor="b">
            <a:normAutofit/>
          </a:bodyPr>
          <a:lstStyle>
            <a:lvl1pPr marL="0" indent="0" algn="l">
              <a:spcBef>
                <a:spcPts val="0"/>
              </a:spcBef>
              <a:buNone/>
              <a:defRPr sz="1500">
                <a:solidFill>
                  <a:schemeClr val="tx1"/>
                </a:solidFill>
              </a:defRPr>
            </a:lvl1pPr>
            <a:lvl2pPr marL="342866" indent="0">
              <a:buNone/>
              <a:defRPr sz="1350">
                <a:solidFill>
                  <a:schemeClr val="tx1">
                    <a:tint val="75000"/>
                  </a:schemeClr>
                </a:solidFill>
              </a:defRPr>
            </a:lvl2pPr>
            <a:lvl3pPr marL="685732" indent="0">
              <a:buNone/>
              <a:defRPr sz="1200">
                <a:solidFill>
                  <a:schemeClr val="tx1">
                    <a:tint val="75000"/>
                  </a:schemeClr>
                </a:solidFill>
              </a:defRPr>
            </a:lvl3pPr>
            <a:lvl4pPr marL="1028599" indent="0">
              <a:buNone/>
              <a:defRPr sz="1050">
                <a:solidFill>
                  <a:schemeClr val="tx1">
                    <a:tint val="75000"/>
                  </a:schemeClr>
                </a:solidFill>
              </a:defRPr>
            </a:lvl4pPr>
            <a:lvl5pPr marL="1371464" indent="0">
              <a:buNone/>
              <a:defRPr sz="1050">
                <a:solidFill>
                  <a:schemeClr val="tx1">
                    <a:tint val="75000"/>
                  </a:schemeClr>
                </a:solidFill>
              </a:defRPr>
            </a:lvl5pPr>
            <a:lvl6pPr marL="1714331" indent="0">
              <a:buNone/>
              <a:defRPr sz="1050">
                <a:solidFill>
                  <a:schemeClr val="tx1">
                    <a:tint val="75000"/>
                  </a:schemeClr>
                </a:solidFill>
              </a:defRPr>
            </a:lvl6pPr>
            <a:lvl7pPr marL="2057197" indent="0">
              <a:buNone/>
              <a:defRPr sz="1050">
                <a:solidFill>
                  <a:schemeClr val="tx1">
                    <a:tint val="75000"/>
                  </a:schemeClr>
                </a:solidFill>
              </a:defRPr>
            </a:lvl7pPr>
            <a:lvl8pPr marL="2400063" indent="0">
              <a:buNone/>
              <a:defRPr sz="1050">
                <a:solidFill>
                  <a:schemeClr val="tx1">
                    <a:tint val="75000"/>
                  </a:schemeClr>
                </a:solidFill>
              </a:defRPr>
            </a:lvl8pPr>
            <a:lvl9pPr marL="2742929" indent="0">
              <a:buNone/>
              <a:defRPr sz="1050">
                <a:solidFill>
                  <a:schemeClr val="tx1">
                    <a:tint val="75000"/>
                  </a:schemeClr>
                </a:solidFill>
              </a:defRPr>
            </a:lvl9pPr>
          </a:lstStyle>
          <a:p>
            <a:pPr lvl="0"/>
            <a:r>
              <a:rPr lang="fr-FR" smtClean="0"/>
              <a:t>Modifiez les styles du texte du masque</a:t>
            </a:r>
          </a:p>
        </p:txBody>
      </p:sp>
      <p:sp>
        <p:nvSpPr>
          <p:cNvPr id="3" name="Text Placeholder 2"/>
          <p:cNvSpPr>
            <a:spLocks noGrp="1"/>
          </p:cNvSpPr>
          <p:nvPr>
            <p:ph type="body" idx="1"/>
          </p:nvPr>
        </p:nvSpPr>
        <p:spPr>
          <a:xfrm>
            <a:off x="882650" y="6457247"/>
            <a:ext cx="5099051" cy="2030119"/>
          </a:xfrm>
        </p:spPr>
        <p:txBody>
          <a:bodyPr anchor="t">
            <a:normAutofit/>
          </a:bodyPr>
          <a:lstStyle>
            <a:lvl1pPr marL="0" indent="0" algn="l">
              <a:buNone/>
              <a:defRPr sz="1200">
                <a:solidFill>
                  <a:schemeClr val="tx1"/>
                </a:solidFill>
              </a:defRPr>
            </a:lvl1pPr>
            <a:lvl2pPr marL="342866" indent="0">
              <a:buNone/>
              <a:defRPr sz="1200">
                <a:solidFill>
                  <a:schemeClr val="tx1">
                    <a:tint val="75000"/>
                  </a:schemeClr>
                </a:solidFill>
              </a:defRPr>
            </a:lvl2pPr>
            <a:lvl3pPr marL="685732" indent="0">
              <a:buNone/>
              <a:defRPr sz="1200">
                <a:solidFill>
                  <a:schemeClr val="tx1">
                    <a:tint val="75000"/>
                  </a:schemeClr>
                </a:solidFill>
              </a:defRPr>
            </a:lvl3pPr>
            <a:lvl4pPr marL="1028599" indent="0">
              <a:buNone/>
              <a:defRPr sz="1050">
                <a:solidFill>
                  <a:schemeClr val="tx1">
                    <a:tint val="75000"/>
                  </a:schemeClr>
                </a:solidFill>
              </a:defRPr>
            </a:lvl4pPr>
            <a:lvl5pPr marL="1371464" indent="0">
              <a:buNone/>
              <a:defRPr sz="1050">
                <a:solidFill>
                  <a:schemeClr val="tx1">
                    <a:tint val="75000"/>
                  </a:schemeClr>
                </a:solidFill>
              </a:defRPr>
            </a:lvl5pPr>
            <a:lvl6pPr marL="1714331" indent="0">
              <a:buNone/>
              <a:defRPr sz="1050">
                <a:solidFill>
                  <a:schemeClr val="tx1">
                    <a:tint val="75000"/>
                  </a:schemeClr>
                </a:solidFill>
              </a:defRPr>
            </a:lvl6pPr>
            <a:lvl7pPr marL="2057197" indent="0">
              <a:buNone/>
              <a:defRPr sz="1050">
                <a:solidFill>
                  <a:schemeClr val="tx1">
                    <a:tint val="75000"/>
                  </a:schemeClr>
                </a:solidFill>
              </a:defRPr>
            </a:lvl7pPr>
            <a:lvl8pPr marL="2400063" indent="0">
              <a:buNone/>
              <a:defRPr sz="1050">
                <a:solidFill>
                  <a:schemeClr val="tx1">
                    <a:tint val="75000"/>
                  </a:schemeClr>
                </a:solidFill>
              </a:defRPr>
            </a:lvl8pPr>
            <a:lvl9pPr marL="2742929" indent="0">
              <a:buNone/>
              <a:defRPr sz="105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CFC1DDC2-AAE8-4EED-8C55-608DA6948407}" type="datetime2">
              <a:rPr lang="fr-FR" smtClean="0"/>
              <a:t>vendredi 22 décembre 2017</a:t>
            </a:fld>
            <a:endParaRPr lang="fr-FR"/>
          </a:p>
        </p:txBody>
      </p:sp>
      <p:sp>
        <p:nvSpPr>
          <p:cNvPr id="5" name="Footer Placeholder 4"/>
          <p:cNvSpPr>
            <a:spLocks noGrp="1"/>
          </p:cNvSpPr>
          <p:nvPr>
            <p:ph type="ftr" sz="quarter" idx="11"/>
          </p:nvPr>
        </p:nvSpPr>
        <p:spPr/>
        <p:txBody>
          <a:bodyPr/>
          <a:lstStyle/>
          <a:p>
            <a:r>
              <a:rPr lang="fr-FR" smtClean="0"/>
              <a:t>103 rue de Feytiat - 87039 LIMOGES CEDEX – France Tél : 05.55.06.99.99 - Fax : 05.55.31.91.15 - E-mail : artlim87@gmail.com N° Siret : 01928703987192 - Code N.A.F : 524J - N° Intracommunautaire : FR 31 550 699 997 </a:t>
            </a:r>
            <a:endParaRPr lang="fr-FR"/>
          </a:p>
        </p:txBody>
      </p:sp>
      <p:sp>
        <p:nvSpPr>
          <p:cNvPr id="6" name="Slide Number Placeholder 5"/>
          <p:cNvSpPr>
            <a:spLocks noGrp="1"/>
          </p:cNvSpPr>
          <p:nvPr>
            <p:ph type="sldNum" sz="quarter" idx="12"/>
          </p:nvPr>
        </p:nvSpPr>
        <p:spPr/>
        <p:txBody>
          <a:bodyPr/>
          <a:lstStyle/>
          <a:p>
            <a:fld id="{35C8FFE2-3E91-4E7A-B3FC-3BA830BCC287}" type="slidenum">
              <a:rPr lang="fr-FR" smtClean="0"/>
              <a:t>‹N°›</a:t>
            </a:fld>
            <a:endParaRPr lang="fr-FR"/>
          </a:p>
        </p:txBody>
      </p:sp>
      <p:cxnSp>
        <p:nvCxnSpPr>
          <p:cNvPr id="15" name="Straight Connector 14"/>
          <p:cNvCxnSpPr/>
          <p:nvPr/>
        </p:nvCxnSpPr>
        <p:spPr>
          <a:xfrm>
            <a:off x="958852" y="4953000"/>
            <a:ext cx="4954816"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594772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fr-FR" smtClean="0"/>
              <a:t>Modifiez le style du titre</a:t>
            </a:r>
            <a:endParaRPr lang="en-US" dirty="0"/>
          </a:p>
        </p:txBody>
      </p:sp>
      <p:sp>
        <p:nvSpPr>
          <p:cNvPr id="3" name="Vertical Text Placeholder 2"/>
          <p:cNvSpPr>
            <a:spLocks noGrp="1"/>
          </p:cNvSpPr>
          <p:nvPr>
            <p:ph type="body" orient="vert" idx="1"/>
          </p:nvPr>
        </p:nvSpPr>
        <p:spPr>
          <a:xfrm>
            <a:off x="882649" y="3596865"/>
            <a:ext cx="5099052" cy="4890503"/>
          </a:xfrm>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A9B1B258-DC40-4B7B-9187-ACEDD096BC62}" type="datetime2">
              <a:rPr lang="fr-FR" smtClean="0"/>
              <a:t>vendredi 22 décembre 2017</a:t>
            </a:fld>
            <a:endParaRPr lang="fr-FR"/>
          </a:p>
        </p:txBody>
      </p:sp>
      <p:sp>
        <p:nvSpPr>
          <p:cNvPr id="5" name="Footer Placeholder 4"/>
          <p:cNvSpPr>
            <a:spLocks noGrp="1"/>
          </p:cNvSpPr>
          <p:nvPr>
            <p:ph type="ftr" sz="quarter" idx="11"/>
          </p:nvPr>
        </p:nvSpPr>
        <p:spPr/>
        <p:txBody>
          <a:bodyPr/>
          <a:lstStyle/>
          <a:p>
            <a:r>
              <a:rPr lang="fr-FR" smtClean="0"/>
              <a:t>103 rue de Feytiat - 87039 LIMOGES CEDEX – France Tél : 05.55.06.99.99 - Fax : 05.55.31.91.15 - E-mail : artlim87@gmail.com N° Siret : 01928703987192 - Code N.A.F : 524J - N° Intracommunautaire : FR 31 550 699 997 </a:t>
            </a:r>
            <a:endParaRPr lang="fr-FR"/>
          </a:p>
        </p:txBody>
      </p:sp>
      <p:sp>
        <p:nvSpPr>
          <p:cNvPr id="6" name="Slide Number Placeholder 5"/>
          <p:cNvSpPr>
            <a:spLocks noGrp="1"/>
          </p:cNvSpPr>
          <p:nvPr>
            <p:ph type="sldNum" sz="quarter" idx="12"/>
          </p:nvPr>
        </p:nvSpPr>
        <p:spPr/>
        <p:txBody>
          <a:bodyPr/>
          <a:lstStyle/>
          <a:p>
            <a:fld id="{35C8FFE2-3E91-4E7A-B3FC-3BA830BCC287}" type="slidenum">
              <a:rPr lang="fr-FR" smtClean="0"/>
              <a:t>‹N°›</a:t>
            </a:fld>
            <a:endParaRPr lang="fr-FR"/>
          </a:p>
        </p:txBody>
      </p:sp>
      <p:cxnSp>
        <p:nvCxnSpPr>
          <p:cNvPr id="14" name="Straight Connector 13"/>
          <p:cNvCxnSpPr/>
          <p:nvPr/>
        </p:nvCxnSpPr>
        <p:spPr>
          <a:xfrm>
            <a:off x="958850" y="3401190"/>
            <a:ext cx="495481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932210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67500" y="1309931"/>
            <a:ext cx="1214198" cy="7177437"/>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882651" y="1309929"/>
            <a:ext cx="3686632" cy="7177434"/>
          </a:xfrm>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340FFE0D-3819-486A-B66B-76E59FE4DF49}" type="datetime2">
              <a:rPr lang="fr-FR" smtClean="0"/>
              <a:t>vendredi 22 décembre 2017</a:t>
            </a:fld>
            <a:endParaRPr lang="fr-FR"/>
          </a:p>
        </p:txBody>
      </p:sp>
      <p:sp>
        <p:nvSpPr>
          <p:cNvPr id="5" name="Footer Placeholder 4"/>
          <p:cNvSpPr>
            <a:spLocks noGrp="1"/>
          </p:cNvSpPr>
          <p:nvPr>
            <p:ph type="ftr" sz="quarter" idx="11"/>
          </p:nvPr>
        </p:nvSpPr>
        <p:spPr/>
        <p:txBody>
          <a:bodyPr/>
          <a:lstStyle/>
          <a:p>
            <a:r>
              <a:rPr lang="fr-FR" smtClean="0"/>
              <a:t>103 rue de Feytiat - 87039 LIMOGES CEDEX – France Tél : 05.55.06.99.99 - Fax : 05.55.31.91.15 - E-mail : artlim87@gmail.com N° Siret : 01928703987192 - Code N.A.F : 524J - N° Intracommunautaire : FR 31 550 699 997 </a:t>
            </a:r>
            <a:endParaRPr lang="fr-FR"/>
          </a:p>
        </p:txBody>
      </p:sp>
      <p:sp>
        <p:nvSpPr>
          <p:cNvPr id="6" name="Slide Number Placeholder 5"/>
          <p:cNvSpPr>
            <a:spLocks noGrp="1"/>
          </p:cNvSpPr>
          <p:nvPr>
            <p:ph type="sldNum" sz="quarter" idx="12"/>
          </p:nvPr>
        </p:nvSpPr>
        <p:spPr/>
        <p:txBody>
          <a:bodyPr/>
          <a:lstStyle/>
          <a:p>
            <a:fld id="{35C8FFE2-3E91-4E7A-B3FC-3BA830BCC287}" type="slidenum">
              <a:rPr lang="fr-FR" smtClean="0"/>
              <a:t>‹N°›</a:t>
            </a:fld>
            <a:endParaRPr lang="fr-FR"/>
          </a:p>
        </p:txBody>
      </p:sp>
      <p:cxnSp>
        <p:nvCxnSpPr>
          <p:cNvPr id="14" name="Straight Connector 13"/>
          <p:cNvCxnSpPr/>
          <p:nvPr/>
        </p:nvCxnSpPr>
        <p:spPr>
          <a:xfrm>
            <a:off x="4684134" y="1309929"/>
            <a:ext cx="0" cy="7177434"/>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8986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cxnSp>
        <p:nvCxnSpPr>
          <p:cNvPr id="7" name="Straight Connector 6"/>
          <p:cNvCxnSpPr/>
          <p:nvPr/>
        </p:nvCxnSpPr>
        <p:spPr>
          <a:xfrm>
            <a:off x="958850" y="3403487"/>
            <a:ext cx="4946651"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1F0417FA-7823-4A02-B315-D22DCBE762DA}" type="datetime2">
              <a:rPr lang="fr-FR" smtClean="0"/>
              <a:t>vendredi 22 décembre 2017</a:t>
            </a:fld>
            <a:endParaRPr lang="fr-FR"/>
          </a:p>
        </p:txBody>
      </p:sp>
      <p:sp>
        <p:nvSpPr>
          <p:cNvPr id="5" name="Footer Placeholder 4"/>
          <p:cNvSpPr>
            <a:spLocks noGrp="1"/>
          </p:cNvSpPr>
          <p:nvPr>
            <p:ph type="ftr" sz="quarter" idx="11"/>
          </p:nvPr>
        </p:nvSpPr>
        <p:spPr/>
        <p:txBody>
          <a:bodyPr/>
          <a:lstStyle/>
          <a:p>
            <a:r>
              <a:rPr lang="fr-FR" smtClean="0"/>
              <a:t>103 rue de Feytiat - 87039 LIMOGES CEDEX – France Tél : 05.55.06.99.99 - Fax : 05.55.31.91.15 - E-mail : artlim87@gmail.com N° Siret : 01928703987192 - Code N.A.F : 524J - N° Intracommunautaire : FR 31 550 699 997 </a:t>
            </a:r>
            <a:endParaRPr lang="fr-FR"/>
          </a:p>
        </p:txBody>
      </p:sp>
      <p:sp>
        <p:nvSpPr>
          <p:cNvPr id="6" name="Slide Number Placeholder 5"/>
          <p:cNvSpPr>
            <a:spLocks noGrp="1"/>
          </p:cNvSpPr>
          <p:nvPr>
            <p:ph type="sldNum" sz="quarter" idx="12"/>
          </p:nvPr>
        </p:nvSpPr>
        <p:spPr/>
        <p:txBody>
          <a:bodyPr/>
          <a:lstStyle/>
          <a:p>
            <a:fld id="{35C8FFE2-3E91-4E7A-B3FC-3BA830BCC287}" type="slidenum">
              <a:rPr lang="fr-FR" smtClean="0"/>
              <a:t>‹N°›</a:t>
            </a:fld>
            <a:endParaRPr lang="fr-FR"/>
          </a:p>
        </p:txBody>
      </p:sp>
    </p:spTree>
    <p:extLst>
      <p:ext uri="{BB962C8B-B14F-4D97-AF65-F5344CB8AC3E}">
        <p14:creationId xmlns:p14="http://schemas.microsoft.com/office/powerpoint/2010/main" val="2584443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958850" y="2370930"/>
            <a:ext cx="4946651" cy="2632520"/>
          </a:xfrm>
        </p:spPr>
        <p:txBody>
          <a:bodyPr anchor="b">
            <a:normAutofit/>
          </a:bodyPr>
          <a:lstStyle>
            <a:lvl1pPr algn="ctr">
              <a:defRPr sz="3000" b="0" cap="none"/>
            </a:lvl1pPr>
          </a:lstStyle>
          <a:p>
            <a:r>
              <a:rPr lang="fr-FR" smtClean="0"/>
              <a:t>Modifiez le style du titre</a:t>
            </a:r>
            <a:endParaRPr lang="en-US" dirty="0"/>
          </a:p>
        </p:txBody>
      </p:sp>
      <p:sp>
        <p:nvSpPr>
          <p:cNvPr id="3" name="Text Placeholder 2"/>
          <p:cNvSpPr>
            <a:spLocks noGrp="1"/>
          </p:cNvSpPr>
          <p:nvPr>
            <p:ph type="body" idx="1"/>
          </p:nvPr>
        </p:nvSpPr>
        <p:spPr>
          <a:xfrm>
            <a:off x="958850" y="5394797"/>
            <a:ext cx="4946651" cy="1574466"/>
          </a:xfrm>
        </p:spPr>
        <p:txBody>
          <a:bodyPr anchor="t">
            <a:normAutofit/>
          </a:bodyPr>
          <a:lstStyle>
            <a:lvl1pPr marL="0" indent="0" algn="ctr">
              <a:buNone/>
              <a:defRPr sz="1800">
                <a:solidFill>
                  <a:schemeClr val="tx1"/>
                </a:solidFill>
              </a:defRPr>
            </a:lvl1pPr>
            <a:lvl2pPr marL="342866" indent="0">
              <a:buNone/>
              <a:defRPr sz="1350">
                <a:solidFill>
                  <a:schemeClr val="tx1">
                    <a:tint val="75000"/>
                  </a:schemeClr>
                </a:solidFill>
              </a:defRPr>
            </a:lvl2pPr>
            <a:lvl3pPr marL="685732" indent="0">
              <a:buNone/>
              <a:defRPr sz="1200">
                <a:solidFill>
                  <a:schemeClr val="tx1">
                    <a:tint val="75000"/>
                  </a:schemeClr>
                </a:solidFill>
              </a:defRPr>
            </a:lvl3pPr>
            <a:lvl4pPr marL="1028599" indent="0">
              <a:buNone/>
              <a:defRPr sz="1050">
                <a:solidFill>
                  <a:schemeClr val="tx1">
                    <a:tint val="75000"/>
                  </a:schemeClr>
                </a:solidFill>
              </a:defRPr>
            </a:lvl4pPr>
            <a:lvl5pPr marL="1371464" indent="0">
              <a:buNone/>
              <a:defRPr sz="1050">
                <a:solidFill>
                  <a:schemeClr val="tx1">
                    <a:tint val="75000"/>
                  </a:schemeClr>
                </a:solidFill>
              </a:defRPr>
            </a:lvl5pPr>
            <a:lvl6pPr marL="1714331" indent="0">
              <a:buNone/>
              <a:defRPr sz="1050">
                <a:solidFill>
                  <a:schemeClr val="tx1">
                    <a:tint val="75000"/>
                  </a:schemeClr>
                </a:solidFill>
              </a:defRPr>
            </a:lvl6pPr>
            <a:lvl7pPr marL="2057197" indent="0">
              <a:buNone/>
              <a:defRPr sz="1050">
                <a:solidFill>
                  <a:schemeClr val="tx1">
                    <a:tint val="75000"/>
                  </a:schemeClr>
                </a:solidFill>
              </a:defRPr>
            </a:lvl7pPr>
            <a:lvl8pPr marL="2400063" indent="0">
              <a:buNone/>
              <a:defRPr sz="1050">
                <a:solidFill>
                  <a:schemeClr val="tx1">
                    <a:tint val="75000"/>
                  </a:schemeClr>
                </a:solidFill>
              </a:defRPr>
            </a:lvl8pPr>
            <a:lvl9pPr marL="2742929" indent="0">
              <a:buNone/>
              <a:defRPr sz="105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10BA5D82-C48A-446F-930A-79ABFAB947CA}" type="datetime2">
              <a:rPr lang="fr-FR" smtClean="0"/>
              <a:t>vendredi 22 décembre 2017</a:t>
            </a:fld>
            <a:endParaRPr lang="fr-FR"/>
          </a:p>
        </p:txBody>
      </p:sp>
      <p:sp>
        <p:nvSpPr>
          <p:cNvPr id="5" name="Footer Placeholder 4"/>
          <p:cNvSpPr>
            <a:spLocks noGrp="1"/>
          </p:cNvSpPr>
          <p:nvPr>
            <p:ph type="ftr" sz="quarter" idx="11"/>
          </p:nvPr>
        </p:nvSpPr>
        <p:spPr/>
        <p:txBody>
          <a:bodyPr/>
          <a:lstStyle/>
          <a:p>
            <a:r>
              <a:rPr lang="fr-FR" smtClean="0"/>
              <a:t>103 rue de Feytiat - 87039 LIMOGES CEDEX – France Tél : 05.55.06.99.99 - Fax : 05.55.31.91.15 - E-mail : artlim87@gmail.com N° Siret : 01928703987192 - Code N.A.F : 524J - N° Intracommunautaire : FR 31 550 699 997 </a:t>
            </a:r>
            <a:endParaRPr lang="fr-FR"/>
          </a:p>
        </p:txBody>
      </p:sp>
      <p:sp>
        <p:nvSpPr>
          <p:cNvPr id="6" name="Slide Number Placeholder 5"/>
          <p:cNvSpPr>
            <a:spLocks noGrp="1"/>
          </p:cNvSpPr>
          <p:nvPr>
            <p:ph type="sldNum" sz="quarter" idx="12"/>
          </p:nvPr>
        </p:nvSpPr>
        <p:spPr/>
        <p:txBody>
          <a:bodyPr/>
          <a:lstStyle/>
          <a:p>
            <a:fld id="{35C8FFE2-3E91-4E7A-B3FC-3BA830BCC287}" type="slidenum">
              <a:rPr lang="fr-FR" smtClean="0"/>
              <a:t>‹N°›</a:t>
            </a:fld>
            <a:endParaRPr lang="fr-FR"/>
          </a:p>
        </p:txBody>
      </p:sp>
      <p:cxnSp>
        <p:nvCxnSpPr>
          <p:cNvPr id="31" name="Straight Connector 30"/>
          <p:cNvCxnSpPr/>
          <p:nvPr/>
        </p:nvCxnSpPr>
        <p:spPr>
          <a:xfrm>
            <a:off x="958850" y="5199122"/>
            <a:ext cx="494665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1498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cxnSp>
        <p:nvCxnSpPr>
          <p:cNvPr id="8" name="Straight Connector 7"/>
          <p:cNvCxnSpPr/>
          <p:nvPr/>
        </p:nvCxnSpPr>
        <p:spPr>
          <a:xfrm>
            <a:off x="958850" y="3403487"/>
            <a:ext cx="4946651"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882650" y="1322156"/>
            <a:ext cx="5099051" cy="1883363"/>
          </a:xfrm>
        </p:spPr>
        <p:txBody>
          <a:bodyPr/>
          <a:lstStyle/>
          <a:p>
            <a:r>
              <a:rPr lang="fr-FR" smtClean="0"/>
              <a:t>Modifiez le style du titre</a:t>
            </a:r>
            <a:endParaRPr lang="en-US" dirty="0"/>
          </a:p>
        </p:txBody>
      </p:sp>
      <p:sp>
        <p:nvSpPr>
          <p:cNvPr id="3" name="Content Placeholder 2"/>
          <p:cNvSpPr>
            <a:spLocks noGrp="1"/>
          </p:cNvSpPr>
          <p:nvPr>
            <p:ph sz="half" idx="1"/>
          </p:nvPr>
        </p:nvSpPr>
        <p:spPr>
          <a:xfrm>
            <a:off x="882650" y="3592576"/>
            <a:ext cx="2503170" cy="4979416"/>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3483864" y="3592576"/>
            <a:ext cx="2503170" cy="4979416"/>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F6433CBD-B7D4-448A-BB95-47CD973EE195}" type="datetime2">
              <a:rPr lang="fr-FR" smtClean="0"/>
              <a:t>vendredi 22 décembre 2017</a:t>
            </a:fld>
            <a:endParaRPr lang="fr-FR"/>
          </a:p>
        </p:txBody>
      </p:sp>
      <p:sp>
        <p:nvSpPr>
          <p:cNvPr id="6" name="Footer Placeholder 5"/>
          <p:cNvSpPr>
            <a:spLocks noGrp="1"/>
          </p:cNvSpPr>
          <p:nvPr>
            <p:ph type="ftr" sz="quarter" idx="11"/>
          </p:nvPr>
        </p:nvSpPr>
        <p:spPr/>
        <p:txBody>
          <a:bodyPr/>
          <a:lstStyle/>
          <a:p>
            <a:r>
              <a:rPr lang="fr-FR" smtClean="0"/>
              <a:t>103 rue de Feytiat - 87039 LIMOGES CEDEX – France Tél : 05.55.06.99.99 - Fax : 05.55.31.91.15 - E-mail : artlim87@gmail.com N° Siret : 01928703987192 - Code N.A.F : 524J - N° Intracommunautaire : FR 31 550 699 997 </a:t>
            </a:r>
            <a:endParaRPr lang="fr-FR"/>
          </a:p>
        </p:txBody>
      </p:sp>
      <p:sp>
        <p:nvSpPr>
          <p:cNvPr id="7" name="Slide Number Placeholder 6"/>
          <p:cNvSpPr>
            <a:spLocks noGrp="1"/>
          </p:cNvSpPr>
          <p:nvPr>
            <p:ph type="sldNum" sz="quarter" idx="12"/>
          </p:nvPr>
        </p:nvSpPr>
        <p:spPr/>
        <p:txBody>
          <a:bodyPr/>
          <a:lstStyle/>
          <a:p>
            <a:fld id="{35C8FFE2-3E91-4E7A-B3FC-3BA830BCC287}" type="slidenum">
              <a:rPr lang="fr-FR" smtClean="0"/>
              <a:t>‹N°›</a:t>
            </a:fld>
            <a:endParaRPr lang="fr-FR"/>
          </a:p>
        </p:txBody>
      </p:sp>
    </p:spTree>
    <p:extLst>
      <p:ext uri="{BB962C8B-B14F-4D97-AF65-F5344CB8AC3E}">
        <p14:creationId xmlns:p14="http://schemas.microsoft.com/office/powerpoint/2010/main" val="313226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882651" y="3840103"/>
            <a:ext cx="2503170" cy="832378"/>
          </a:xfrm>
        </p:spPr>
        <p:txBody>
          <a:bodyPr anchor="b">
            <a:noAutofit/>
          </a:bodyPr>
          <a:lstStyle>
            <a:lvl1pPr marL="0" indent="0">
              <a:buNone/>
              <a:defRPr sz="1800" b="0">
                <a:solidFill>
                  <a:schemeClr val="accent1"/>
                </a:solidFill>
              </a:defRPr>
            </a:lvl1pPr>
            <a:lvl2pPr marL="342866" indent="0">
              <a:buNone/>
              <a:defRPr sz="1500" b="1"/>
            </a:lvl2pPr>
            <a:lvl3pPr marL="685732" indent="0">
              <a:buNone/>
              <a:defRPr sz="1350" b="1"/>
            </a:lvl3pPr>
            <a:lvl4pPr marL="1028599" indent="0">
              <a:buNone/>
              <a:defRPr sz="1200" b="1"/>
            </a:lvl4pPr>
            <a:lvl5pPr marL="1371464" indent="0">
              <a:buNone/>
              <a:defRPr sz="1200" b="1"/>
            </a:lvl5pPr>
            <a:lvl6pPr marL="1714331" indent="0">
              <a:buNone/>
              <a:defRPr sz="1200" b="1"/>
            </a:lvl6pPr>
            <a:lvl7pPr marL="2057197" indent="0">
              <a:buNone/>
              <a:defRPr sz="1200" b="1"/>
            </a:lvl7pPr>
            <a:lvl8pPr marL="2400063" indent="0">
              <a:buNone/>
              <a:defRPr sz="1200" b="1"/>
            </a:lvl8pPr>
            <a:lvl9pPr marL="2742929" indent="0">
              <a:buNone/>
              <a:defRPr sz="1200" b="1"/>
            </a:lvl9pPr>
          </a:lstStyle>
          <a:p>
            <a:pPr lvl="0"/>
            <a:r>
              <a:rPr lang="fr-FR" smtClean="0"/>
              <a:t>Modifiez les styles du texte du masque</a:t>
            </a:r>
          </a:p>
        </p:txBody>
      </p:sp>
      <p:sp>
        <p:nvSpPr>
          <p:cNvPr id="4" name="Content Placeholder 3"/>
          <p:cNvSpPr>
            <a:spLocks noGrp="1"/>
          </p:cNvSpPr>
          <p:nvPr>
            <p:ph sz="half" idx="2"/>
          </p:nvPr>
        </p:nvSpPr>
        <p:spPr>
          <a:xfrm>
            <a:off x="882651" y="4684713"/>
            <a:ext cx="2503170" cy="3909568"/>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3481374" y="3840103"/>
            <a:ext cx="2503170" cy="832378"/>
          </a:xfrm>
        </p:spPr>
        <p:txBody>
          <a:bodyPr anchor="b">
            <a:noAutofit/>
          </a:bodyPr>
          <a:lstStyle>
            <a:lvl1pPr marL="0" indent="0">
              <a:buNone/>
              <a:defRPr sz="1800" b="0">
                <a:solidFill>
                  <a:schemeClr val="accent1"/>
                </a:solidFill>
              </a:defRPr>
            </a:lvl1pPr>
            <a:lvl2pPr marL="342866" indent="0">
              <a:buNone/>
              <a:defRPr sz="1500" b="1"/>
            </a:lvl2pPr>
            <a:lvl3pPr marL="685732" indent="0">
              <a:buNone/>
              <a:defRPr sz="1350" b="1"/>
            </a:lvl3pPr>
            <a:lvl4pPr marL="1028599" indent="0">
              <a:buNone/>
              <a:defRPr sz="1200" b="1"/>
            </a:lvl4pPr>
            <a:lvl5pPr marL="1371464" indent="0">
              <a:buNone/>
              <a:defRPr sz="1200" b="1"/>
            </a:lvl5pPr>
            <a:lvl6pPr marL="1714331" indent="0">
              <a:buNone/>
              <a:defRPr sz="1200" b="1"/>
            </a:lvl6pPr>
            <a:lvl7pPr marL="2057197" indent="0">
              <a:buNone/>
              <a:defRPr sz="1200" b="1"/>
            </a:lvl7pPr>
            <a:lvl8pPr marL="2400063" indent="0">
              <a:buNone/>
              <a:defRPr sz="1200" b="1"/>
            </a:lvl8pPr>
            <a:lvl9pPr marL="2742929" indent="0">
              <a:buNone/>
              <a:defRPr sz="1200" b="1"/>
            </a:lvl9pPr>
          </a:lstStyle>
          <a:p>
            <a:pPr lvl="0"/>
            <a:r>
              <a:rPr lang="fr-FR" smtClean="0"/>
              <a:t>Modifiez les styles du texte du masque</a:t>
            </a:r>
          </a:p>
        </p:txBody>
      </p:sp>
      <p:sp>
        <p:nvSpPr>
          <p:cNvPr id="6" name="Content Placeholder 5"/>
          <p:cNvSpPr>
            <a:spLocks noGrp="1"/>
          </p:cNvSpPr>
          <p:nvPr>
            <p:ph sz="quarter" idx="4"/>
          </p:nvPr>
        </p:nvSpPr>
        <p:spPr>
          <a:xfrm>
            <a:off x="3481374" y="4684713"/>
            <a:ext cx="2503170" cy="3909568"/>
          </a:xfrm>
        </p:spPr>
        <p:txBody>
          <a:bodyP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D7D26F01-6704-4381-A413-ABF9432E9114}" type="datetime2">
              <a:rPr lang="fr-FR" smtClean="0"/>
              <a:t>vendredi 22 décembre 2017</a:t>
            </a:fld>
            <a:endParaRPr lang="fr-FR"/>
          </a:p>
        </p:txBody>
      </p:sp>
      <p:sp>
        <p:nvSpPr>
          <p:cNvPr id="8" name="Footer Placeholder 7"/>
          <p:cNvSpPr>
            <a:spLocks noGrp="1"/>
          </p:cNvSpPr>
          <p:nvPr>
            <p:ph type="ftr" sz="quarter" idx="11"/>
          </p:nvPr>
        </p:nvSpPr>
        <p:spPr/>
        <p:txBody>
          <a:bodyPr/>
          <a:lstStyle/>
          <a:p>
            <a:r>
              <a:rPr lang="fr-FR" smtClean="0"/>
              <a:t>103 rue de Feytiat - 87039 LIMOGES CEDEX – France Tél : 05.55.06.99.99 - Fax : 05.55.31.91.15 - E-mail : artlim87@gmail.com N° Siret : 01928703987192 - Code N.A.F : 524J - N° Intracommunautaire : FR 31 550 699 997 </a:t>
            </a:r>
            <a:endParaRPr lang="fr-FR"/>
          </a:p>
        </p:txBody>
      </p:sp>
      <p:sp>
        <p:nvSpPr>
          <p:cNvPr id="9" name="Slide Number Placeholder 8"/>
          <p:cNvSpPr>
            <a:spLocks noGrp="1"/>
          </p:cNvSpPr>
          <p:nvPr>
            <p:ph type="sldNum" sz="quarter" idx="12"/>
          </p:nvPr>
        </p:nvSpPr>
        <p:spPr/>
        <p:txBody>
          <a:bodyPr/>
          <a:lstStyle/>
          <a:p>
            <a:fld id="{35C8FFE2-3E91-4E7A-B3FC-3BA830BCC287}" type="slidenum">
              <a:rPr lang="fr-FR" smtClean="0"/>
              <a:t>‹N°›</a:t>
            </a:fld>
            <a:endParaRPr lang="fr-FR"/>
          </a:p>
        </p:txBody>
      </p:sp>
      <p:cxnSp>
        <p:nvCxnSpPr>
          <p:cNvPr id="41" name="Straight Connector 40"/>
          <p:cNvCxnSpPr/>
          <p:nvPr/>
        </p:nvCxnSpPr>
        <p:spPr>
          <a:xfrm>
            <a:off x="958850" y="3401190"/>
            <a:ext cx="494665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7479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a:xfrm>
            <a:off x="882650" y="1322156"/>
            <a:ext cx="5099051" cy="1883363"/>
          </a:xfrm>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516412A4-86BE-44FC-ABF1-15CC71060469}" type="datetime2">
              <a:rPr lang="fr-FR" smtClean="0"/>
              <a:t>vendredi 22 décembre 2017</a:t>
            </a:fld>
            <a:endParaRPr lang="fr-FR"/>
          </a:p>
        </p:txBody>
      </p:sp>
      <p:sp>
        <p:nvSpPr>
          <p:cNvPr id="4" name="Footer Placeholder 3"/>
          <p:cNvSpPr>
            <a:spLocks noGrp="1"/>
          </p:cNvSpPr>
          <p:nvPr>
            <p:ph type="ftr" sz="quarter" idx="11"/>
          </p:nvPr>
        </p:nvSpPr>
        <p:spPr/>
        <p:txBody>
          <a:bodyPr/>
          <a:lstStyle/>
          <a:p>
            <a:r>
              <a:rPr lang="fr-FR" smtClean="0"/>
              <a:t>103 rue de Feytiat - 87039 LIMOGES CEDEX – France Tél : 05.55.06.99.99 - Fax : 05.55.31.91.15 - E-mail : artlim87@gmail.com N° Siret : 01928703987192 - Code N.A.F : 524J - N° Intracommunautaire : FR 31 550 699 997 </a:t>
            </a:r>
            <a:endParaRPr lang="fr-FR"/>
          </a:p>
        </p:txBody>
      </p:sp>
      <p:sp>
        <p:nvSpPr>
          <p:cNvPr id="5" name="Slide Number Placeholder 4"/>
          <p:cNvSpPr>
            <a:spLocks noGrp="1"/>
          </p:cNvSpPr>
          <p:nvPr>
            <p:ph type="sldNum" sz="quarter" idx="12"/>
          </p:nvPr>
        </p:nvSpPr>
        <p:spPr/>
        <p:txBody>
          <a:bodyPr/>
          <a:lstStyle/>
          <a:p>
            <a:fld id="{35C8FFE2-3E91-4E7A-B3FC-3BA830BCC287}" type="slidenum">
              <a:rPr lang="fr-FR" smtClean="0"/>
              <a:t>‹N°›</a:t>
            </a:fld>
            <a:endParaRPr lang="fr-FR"/>
          </a:p>
        </p:txBody>
      </p:sp>
      <p:cxnSp>
        <p:nvCxnSpPr>
          <p:cNvPr id="14" name="Straight Connector 13"/>
          <p:cNvCxnSpPr/>
          <p:nvPr/>
        </p:nvCxnSpPr>
        <p:spPr>
          <a:xfrm>
            <a:off x="958850" y="3401190"/>
            <a:ext cx="4946651"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48132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C12847-705D-412E-AD9F-0D6E4A9FF942}" type="datetime2">
              <a:rPr lang="fr-FR" smtClean="0"/>
              <a:t>vendredi 22 décembre 2017</a:t>
            </a:fld>
            <a:endParaRPr lang="fr-FR"/>
          </a:p>
        </p:txBody>
      </p:sp>
      <p:sp>
        <p:nvSpPr>
          <p:cNvPr id="3" name="Footer Placeholder 2"/>
          <p:cNvSpPr>
            <a:spLocks noGrp="1"/>
          </p:cNvSpPr>
          <p:nvPr>
            <p:ph type="ftr" sz="quarter" idx="11"/>
          </p:nvPr>
        </p:nvSpPr>
        <p:spPr/>
        <p:txBody>
          <a:bodyPr/>
          <a:lstStyle/>
          <a:p>
            <a:r>
              <a:rPr lang="fr-FR" smtClean="0"/>
              <a:t>103 rue de Feytiat - 87039 LIMOGES CEDEX – France Tél : 05.55.06.99.99 - Fax : 05.55.31.91.15 - E-mail : artlim87@gmail.com N° Siret : 01928703987192 - Code N.A.F : 524J - N° Intracommunautaire : FR 31 550 699 997 </a:t>
            </a:r>
            <a:endParaRPr lang="fr-FR"/>
          </a:p>
        </p:txBody>
      </p:sp>
      <p:sp>
        <p:nvSpPr>
          <p:cNvPr id="4" name="Slide Number Placeholder 3"/>
          <p:cNvSpPr>
            <a:spLocks noGrp="1"/>
          </p:cNvSpPr>
          <p:nvPr>
            <p:ph type="sldNum" sz="quarter" idx="12"/>
          </p:nvPr>
        </p:nvSpPr>
        <p:spPr/>
        <p:txBody>
          <a:bodyPr/>
          <a:lstStyle/>
          <a:p>
            <a:fld id="{35C8FFE2-3E91-4E7A-B3FC-3BA830BCC287}" type="slidenum">
              <a:rPr lang="fr-FR" smtClean="0"/>
              <a:t>‹N°›</a:t>
            </a:fld>
            <a:endParaRPr lang="fr-FR"/>
          </a:p>
        </p:txBody>
      </p:sp>
    </p:spTree>
    <p:extLst>
      <p:ext uri="{BB962C8B-B14F-4D97-AF65-F5344CB8AC3E}">
        <p14:creationId xmlns:p14="http://schemas.microsoft.com/office/powerpoint/2010/main" val="3901438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82649" y="2005660"/>
            <a:ext cx="1902599" cy="1981200"/>
          </a:xfrm>
        </p:spPr>
        <p:txBody>
          <a:bodyPr anchor="b">
            <a:normAutofit/>
          </a:bodyPr>
          <a:lstStyle>
            <a:lvl1pPr algn="ctr">
              <a:defRPr sz="1800" b="0"/>
            </a:lvl1pPr>
          </a:lstStyle>
          <a:p>
            <a:r>
              <a:rPr lang="fr-FR" smtClean="0"/>
              <a:t>Modifiez le style du titre</a:t>
            </a:r>
            <a:endParaRPr lang="en-US" dirty="0"/>
          </a:p>
        </p:txBody>
      </p:sp>
      <p:sp>
        <p:nvSpPr>
          <p:cNvPr id="3" name="Content Placeholder 2"/>
          <p:cNvSpPr>
            <a:spLocks noGrp="1"/>
          </p:cNvSpPr>
          <p:nvPr>
            <p:ph idx="1"/>
          </p:nvPr>
        </p:nvSpPr>
        <p:spPr>
          <a:xfrm>
            <a:off x="3090047" y="1418636"/>
            <a:ext cx="2891654" cy="7068728"/>
          </a:xfrm>
        </p:spPr>
        <p:txBody>
          <a:bodyPr anchor="ctr">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882649" y="4378205"/>
            <a:ext cx="1902599" cy="3522139"/>
          </a:xfrm>
        </p:spPr>
        <p:txBody>
          <a:bodyPr anchor="t">
            <a:normAutofit/>
          </a:bodyPr>
          <a:lstStyle>
            <a:lvl1pPr marL="0" indent="0" algn="ctr">
              <a:buNone/>
              <a:defRPr sz="1200"/>
            </a:lvl1pPr>
            <a:lvl2pPr marL="342866" indent="0">
              <a:buNone/>
              <a:defRPr sz="900"/>
            </a:lvl2pPr>
            <a:lvl3pPr marL="685732" indent="0">
              <a:buNone/>
              <a:defRPr sz="750"/>
            </a:lvl3pPr>
            <a:lvl4pPr marL="1028599" indent="0">
              <a:buNone/>
              <a:defRPr sz="675"/>
            </a:lvl4pPr>
            <a:lvl5pPr marL="1371464" indent="0">
              <a:buNone/>
              <a:defRPr sz="675"/>
            </a:lvl5pPr>
            <a:lvl6pPr marL="1714331" indent="0">
              <a:buNone/>
              <a:defRPr sz="675"/>
            </a:lvl6pPr>
            <a:lvl7pPr marL="2057197" indent="0">
              <a:buNone/>
              <a:defRPr sz="675"/>
            </a:lvl7pPr>
            <a:lvl8pPr marL="2400063" indent="0">
              <a:buNone/>
              <a:defRPr sz="675"/>
            </a:lvl8pPr>
            <a:lvl9pPr marL="2742929" indent="0">
              <a:buNone/>
              <a:defRPr sz="675"/>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967CCB8-7917-410A-A268-525B35298AE5}" type="datetime2">
              <a:rPr lang="fr-FR" smtClean="0"/>
              <a:t>vendredi 22 décembre 2017</a:t>
            </a:fld>
            <a:endParaRPr lang="fr-FR"/>
          </a:p>
        </p:txBody>
      </p:sp>
      <p:sp>
        <p:nvSpPr>
          <p:cNvPr id="6" name="Footer Placeholder 5"/>
          <p:cNvSpPr>
            <a:spLocks noGrp="1"/>
          </p:cNvSpPr>
          <p:nvPr>
            <p:ph type="ftr" sz="quarter" idx="11"/>
          </p:nvPr>
        </p:nvSpPr>
        <p:spPr/>
        <p:txBody>
          <a:bodyPr/>
          <a:lstStyle/>
          <a:p>
            <a:r>
              <a:rPr lang="fr-FR" smtClean="0"/>
              <a:t>103 rue de Feytiat - 87039 LIMOGES CEDEX – France Tél : 05.55.06.99.99 - Fax : 05.55.31.91.15 - E-mail : artlim87@gmail.com N° Siret : 01928703987192 - Code N.A.F : 524J - N° Intracommunautaire : FR 31 550 699 997 </a:t>
            </a:r>
            <a:endParaRPr lang="fr-FR"/>
          </a:p>
        </p:txBody>
      </p:sp>
      <p:sp>
        <p:nvSpPr>
          <p:cNvPr id="7" name="Slide Number Placeholder 6"/>
          <p:cNvSpPr>
            <a:spLocks noGrp="1"/>
          </p:cNvSpPr>
          <p:nvPr>
            <p:ph type="sldNum" sz="quarter" idx="12"/>
          </p:nvPr>
        </p:nvSpPr>
        <p:spPr/>
        <p:txBody>
          <a:bodyPr/>
          <a:lstStyle/>
          <a:p>
            <a:fld id="{35C8FFE2-3E91-4E7A-B3FC-3BA830BCC287}" type="slidenum">
              <a:rPr lang="fr-FR" smtClean="0"/>
              <a:t>‹N°›</a:t>
            </a:fld>
            <a:endParaRPr lang="fr-FR"/>
          </a:p>
        </p:txBody>
      </p:sp>
      <p:cxnSp>
        <p:nvCxnSpPr>
          <p:cNvPr id="16" name="Straight Connector 15"/>
          <p:cNvCxnSpPr/>
          <p:nvPr/>
        </p:nvCxnSpPr>
        <p:spPr>
          <a:xfrm>
            <a:off x="958849" y="4206992"/>
            <a:ext cx="1750196"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487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82649" y="2721091"/>
            <a:ext cx="2724152" cy="1981200"/>
          </a:xfrm>
        </p:spPr>
        <p:txBody>
          <a:bodyPr anchor="b">
            <a:normAutofit/>
          </a:bodyPr>
          <a:lstStyle>
            <a:lvl1pPr algn="ctr">
              <a:defRPr sz="1800" b="0"/>
            </a:lvl1pPr>
          </a:lstStyle>
          <a:p>
            <a:r>
              <a:rPr lang="fr-FR" smtClean="0"/>
              <a:t>Modifiez le style du titre</a:t>
            </a:r>
            <a:endParaRPr lang="en-US" dirty="0"/>
          </a:p>
        </p:txBody>
      </p:sp>
      <p:sp>
        <p:nvSpPr>
          <p:cNvPr id="17" name="Picture Placeholder 2"/>
          <p:cNvSpPr>
            <a:spLocks noGrp="1" noChangeAspect="1"/>
          </p:cNvSpPr>
          <p:nvPr>
            <p:ph type="pic" idx="1"/>
          </p:nvPr>
        </p:nvSpPr>
        <p:spPr>
          <a:xfrm>
            <a:off x="3887303" y="1492014"/>
            <a:ext cx="2197097" cy="6921974"/>
          </a:xfrm>
          <a:prstGeom prst="roundRect">
            <a:avLst>
              <a:gd name="adj" fmla="val 0"/>
            </a:avLst>
          </a:prstGeom>
          <a:ln w="57150" cmpd="thickThin">
            <a:solidFill>
              <a:schemeClr val="tx1">
                <a:lumMod val="50000"/>
                <a:lumOff val="5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866" indent="0">
              <a:buNone/>
              <a:defRPr sz="1200"/>
            </a:lvl2pPr>
            <a:lvl3pPr marL="685732" indent="0">
              <a:buNone/>
              <a:defRPr sz="1200"/>
            </a:lvl3pPr>
            <a:lvl4pPr marL="1028599" indent="0">
              <a:buNone/>
              <a:defRPr sz="1200"/>
            </a:lvl4pPr>
            <a:lvl5pPr marL="1371464" indent="0">
              <a:buNone/>
              <a:defRPr sz="1200"/>
            </a:lvl5pPr>
            <a:lvl6pPr marL="1714331" indent="0">
              <a:buNone/>
              <a:defRPr sz="1200"/>
            </a:lvl6pPr>
            <a:lvl7pPr marL="2057197" indent="0">
              <a:buNone/>
              <a:defRPr sz="1200"/>
            </a:lvl7pPr>
            <a:lvl8pPr marL="2400063" indent="0">
              <a:buNone/>
              <a:defRPr sz="1200"/>
            </a:lvl8pPr>
            <a:lvl9pPr marL="2742929" indent="0">
              <a:buNone/>
              <a:defRPr sz="12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882650" y="4702291"/>
            <a:ext cx="2724151" cy="2641600"/>
          </a:xfrm>
        </p:spPr>
        <p:txBody>
          <a:bodyPr anchor="t">
            <a:normAutofit/>
          </a:bodyPr>
          <a:lstStyle>
            <a:lvl1pPr marL="0" indent="0" algn="ctr">
              <a:buNone/>
              <a:defRPr sz="1200"/>
            </a:lvl1pPr>
            <a:lvl2pPr marL="342866" indent="0">
              <a:buNone/>
              <a:defRPr sz="900"/>
            </a:lvl2pPr>
            <a:lvl3pPr marL="685732" indent="0">
              <a:buNone/>
              <a:defRPr sz="750"/>
            </a:lvl3pPr>
            <a:lvl4pPr marL="1028599" indent="0">
              <a:buNone/>
              <a:defRPr sz="675"/>
            </a:lvl4pPr>
            <a:lvl5pPr marL="1371464" indent="0">
              <a:buNone/>
              <a:defRPr sz="675"/>
            </a:lvl5pPr>
            <a:lvl6pPr marL="1714331" indent="0">
              <a:buNone/>
              <a:defRPr sz="675"/>
            </a:lvl6pPr>
            <a:lvl7pPr marL="2057197" indent="0">
              <a:buNone/>
              <a:defRPr sz="675"/>
            </a:lvl7pPr>
            <a:lvl8pPr marL="2400063" indent="0">
              <a:buNone/>
              <a:defRPr sz="675"/>
            </a:lvl8pPr>
            <a:lvl9pPr marL="2742929" indent="0">
              <a:buNone/>
              <a:defRPr sz="675"/>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6BD7B7B9-C1A4-4DCB-8522-A64B06AD224A}" type="datetime2">
              <a:rPr lang="fr-FR" smtClean="0"/>
              <a:t>vendredi 22 décembre 2017</a:t>
            </a:fld>
            <a:endParaRPr lang="fr-FR"/>
          </a:p>
        </p:txBody>
      </p:sp>
      <p:sp>
        <p:nvSpPr>
          <p:cNvPr id="6" name="Footer Placeholder 5"/>
          <p:cNvSpPr>
            <a:spLocks noGrp="1"/>
          </p:cNvSpPr>
          <p:nvPr>
            <p:ph type="ftr" sz="quarter" idx="11"/>
          </p:nvPr>
        </p:nvSpPr>
        <p:spPr/>
        <p:txBody>
          <a:bodyPr/>
          <a:lstStyle/>
          <a:p>
            <a:r>
              <a:rPr lang="fr-FR" smtClean="0"/>
              <a:t>103 rue de Feytiat - 87039 LIMOGES CEDEX – France Tél : 05.55.06.99.99 - Fax : 05.55.31.91.15 - E-mail : artlim87@gmail.com N° Siret : 01928703987192 - Code N.A.F : 524J - N° Intracommunautaire : FR 31 550 699 997 </a:t>
            </a:r>
            <a:endParaRPr lang="fr-FR"/>
          </a:p>
        </p:txBody>
      </p:sp>
      <p:sp>
        <p:nvSpPr>
          <p:cNvPr id="7" name="Slide Number Placeholder 6"/>
          <p:cNvSpPr>
            <a:spLocks noGrp="1"/>
          </p:cNvSpPr>
          <p:nvPr>
            <p:ph type="sldNum" sz="quarter" idx="12"/>
          </p:nvPr>
        </p:nvSpPr>
        <p:spPr/>
        <p:txBody>
          <a:bodyPr/>
          <a:lstStyle/>
          <a:p>
            <a:fld id="{35C8FFE2-3E91-4E7A-B3FC-3BA830BCC287}" type="slidenum">
              <a:rPr lang="fr-FR" smtClean="0"/>
              <a:t>‹N°›</a:t>
            </a:fld>
            <a:endParaRPr lang="fr-FR"/>
          </a:p>
        </p:txBody>
      </p:sp>
    </p:spTree>
    <p:extLst>
      <p:ext uri="{BB962C8B-B14F-4D97-AF65-F5344CB8AC3E}">
        <p14:creationId xmlns:p14="http://schemas.microsoft.com/office/powerpoint/2010/main" val="3252262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 y="0"/>
            <a:ext cx="6864350" cy="9906000"/>
            <a:chOff x="0" y="0"/>
            <a:chExt cx="9152467" cy="6858000"/>
          </a:xfrm>
        </p:grpSpPr>
        <p:pic>
          <p:nvPicPr>
            <p:cNvPr id="8" name="Picture 7" descr="S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ectangle 8"/>
            <p:cNvSpPr/>
            <p:nvPr/>
          </p:nvSpPr>
          <p:spPr>
            <a:xfrm>
              <a:off x="553888" y="542807"/>
              <a:ext cx="8039776" cy="5756392"/>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0" y="3128434"/>
              <a:ext cx="68580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l="1" r="14240"/>
            <a:stretch/>
          </p:blipFill>
          <p:spPr>
            <a:xfrm>
              <a:off x="8466667" y="3128434"/>
              <a:ext cx="685800" cy="606425"/>
            </a:xfrm>
            <a:prstGeom prst="rect">
              <a:avLst/>
            </a:prstGeom>
          </p:spPr>
        </p:pic>
      </p:grpSp>
      <p:sp>
        <p:nvSpPr>
          <p:cNvPr id="2" name="Title Placeholder 1"/>
          <p:cNvSpPr>
            <a:spLocks noGrp="1"/>
          </p:cNvSpPr>
          <p:nvPr>
            <p:ph type="title"/>
          </p:nvPr>
        </p:nvSpPr>
        <p:spPr>
          <a:xfrm>
            <a:off x="882650" y="1322156"/>
            <a:ext cx="5099051" cy="1883363"/>
          </a:xfrm>
          <a:prstGeom prst="rect">
            <a:avLst/>
          </a:prstGeom>
          <a:effectLst/>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882649" y="3596864"/>
            <a:ext cx="5099052" cy="4976107"/>
          </a:xfrm>
          <a:prstGeom prst="rect">
            <a:avLst/>
          </a:prstGeom>
        </p:spPr>
        <p:txBody>
          <a:bodyPr vert="horz" lIns="91440" tIns="45720" rIns="91440" bIns="45720" rtlCol="0" anchor="t">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4767503" y="8609659"/>
            <a:ext cx="861212" cy="403578"/>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593BC84D-55D3-410E-9EB5-2D76820F6813}" type="datetime2">
              <a:rPr lang="fr-FR" smtClean="0"/>
              <a:t>vendredi 22 décembre 2017</a:t>
            </a:fld>
            <a:endParaRPr lang="fr-FR"/>
          </a:p>
        </p:txBody>
      </p:sp>
      <p:sp>
        <p:nvSpPr>
          <p:cNvPr id="5" name="Footer Placeholder 4"/>
          <p:cNvSpPr>
            <a:spLocks noGrp="1"/>
          </p:cNvSpPr>
          <p:nvPr>
            <p:ph type="ftr" sz="quarter" idx="3"/>
          </p:nvPr>
        </p:nvSpPr>
        <p:spPr>
          <a:xfrm>
            <a:off x="882649" y="8609659"/>
            <a:ext cx="3828500" cy="403578"/>
          </a:xfrm>
          <a:prstGeom prst="rect">
            <a:avLst/>
          </a:prstGeom>
        </p:spPr>
        <p:txBody>
          <a:bodyPr vert="horz" lIns="91440" tIns="45720" rIns="91440" bIns="45720" rtlCol="0" anchor="ctr"/>
          <a:lstStyle>
            <a:lvl1pPr algn="l">
              <a:defRPr sz="750" b="0" i="0">
                <a:solidFill>
                  <a:schemeClr val="tx1"/>
                </a:solidFill>
                <a:effectLst/>
                <a:latin typeface="+mn-lt"/>
              </a:defRPr>
            </a:lvl1pPr>
          </a:lstStyle>
          <a:p>
            <a:r>
              <a:rPr lang="fr-FR" smtClean="0"/>
              <a:t>103 rue de Feytiat - 87039 LIMOGES CEDEX – France Tél : 05.55.06.99.99 - Fax : 05.55.31.91.15 - E-mail : artlim87@gmail.com N° Siret : 01928703987192 - Code N.A.F : 524J - N° Intracommunautaire : FR 31 550 699 997 </a:t>
            </a:r>
            <a:endParaRPr lang="fr-FR"/>
          </a:p>
        </p:txBody>
      </p:sp>
      <p:sp>
        <p:nvSpPr>
          <p:cNvPr id="6" name="Slide Number Placeholder 5"/>
          <p:cNvSpPr>
            <a:spLocks noGrp="1"/>
          </p:cNvSpPr>
          <p:nvPr>
            <p:ph type="sldNum" sz="quarter" idx="4"/>
          </p:nvPr>
        </p:nvSpPr>
        <p:spPr>
          <a:xfrm>
            <a:off x="5685069" y="8609659"/>
            <a:ext cx="296633" cy="403578"/>
          </a:xfrm>
          <a:prstGeom prst="rect">
            <a:avLst/>
          </a:prstGeom>
        </p:spPr>
        <p:txBody>
          <a:bodyPr vert="horz" lIns="91440" tIns="45720" rIns="91440" bIns="45720" rtlCol="0" anchor="ctr"/>
          <a:lstStyle>
            <a:lvl1pPr algn="r">
              <a:defRPr sz="750" b="0" i="0">
                <a:solidFill>
                  <a:schemeClr val="tx1"/>
                </a:solidFill>
                <a:effectLst/>
                <a:latin typeface="+mn-lt"/>
              </a:defRPr>
            </a:lvl1pPr>
          </a:lstStyle>
          <a:p>
            <a:fld id="{35C8FFE2-3E91-4E7A-B3FC-3BA830BCC287}" type="slidenum">
              <a:rPr lang="fr-FR" smtClean="0"/>
              <a:t>‹N°›</a:t>
            </a:fld>
            <a:endParaRPr lang="fr-FR"/>
          </a:p>
        </p:txBody>
      </p:sp>
    </p:spTree>
    <p:extLst>
      <p:ext uri="{BB962C8B-B14F-4D97-AF65-F5344CB8AC3E}">
        <p14:creationId xmlns:p14="http://schemas.microsoft.com/office/powerpoint/2010/main" val="1920778181"/>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 id="2147484158" r:id="rId12"/>
    <p:sldLayoutId id="2147484159" r:id="rId13"/>
    <p:sldLayoutId id="2147484160" r:id="rId14"/>
    <p:sldLayoutId id="2147484161" r:id="rId15"/>
    <p:sldLayoutId id="2147484162" r:id="rId16"/>
    <p:sldLayoutId id="2147484163" r:id="rId17"/>
  </p:sldLayoutIdLst>
  <p:hf hdr="0" dt="0"/>
  <p:txStyles>
    <p:titleStyle>
      <a:lvl1pPr algn="ctr" defTabSz="342866" rtl="0" eaLnBrk="1" latinLnBrk="0" hangingPunct="1">
        <a:spcBef>
          <a:spcPct val="0"/>
        </a:spcBef>
        <a:buNone/>
        <a:defRPr sz="30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292" indent="-214292" algn="l" defTabSz="342866" rtl="0" eaLnBrk="1" latinLnBrk="0" hangingPunct="1">
        <a:spcBef>
          <a:spcPct val="20000"/>
        </a:spcBef>
        <a:spcAft>
          <a:spcPts val="45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1pPr>
      <a:lvl2pPr marL="557158" indent="-214292" algn="l" defTabSz="342866" rtl="0" eaLnBrk="1" latinLnBrk="0" hangingPunct="1">
        <a:spcBef>
          <a:spcPct val="20000"/>
        </a:spcBef>
        <a:spcAft>
          <a:spcPts val="450"/>
        </a:spcAft>
        <a:buClr>
          <a:schemeClr val="accent1"/>
        </a:buClr>
        <a:buSzPct val="115000"/>
        <a:buFont typeface="Arial"/>
        <a:buChar char="•"/>
        <a:defRPr sz="1500" kern="1200" cap="none">
          <a:solidFill>
            <a:schemeClr val="tx1">
              <a:lumMod val="85000"/>
              <a:lumOff val="15000"/>
            </a:schemeClr>
          </a:solidFill>
          <a:effectLst/>
          <a:latin typeface="+mn-lt"/>
          <a:ea typeface="+mn-ea"/>
          <a:cs typeface="+mn-cs"/>
        </a:defRPr>
      </a:lvl2pPr>
      <a:lvl3pPr marL="900024" indent="-214292" algn="l" defTabSz="342866" rtl="0" eaLnBrk="1" latinLnBrk="0" hangingPunct="1">
        <a:spcBef>
          <a:spcPct val="20000"/>
        </a:spcBef>
        <a:spcAft>
          <a:spcPts val="450"/>
        </a:spcAft>
        <a:buClr>
          <a:schemeClr val="accent1"/>
        </a:buClr>
        <a:buSzPct val="115000"/>
        <a:buFont typeface="Arial"/>
        <a:buChar char="•"/>
        <a:defRPr sz="1350" kern="1200" cap="none">
          <a:solidFill>
            <a:schemeClr val="tx1">
              <a:lumMod val="85000"/>
              <a:lumOff val="15000"/>
            </a:schemeClr>
          </a:solidFill>
          <a:effectLst/>
          <a:latin typeface="+mn-lt"/>
          <a:ea typeface="+mn-ea"/>
          <a:cs typeface="+mn-cs"/>
        </a:defRPr>
      </a:lvl3pPr>
      <a:lvl4pPr marL="1157174" indent="-128575" algn="l" defTabSz="342866" rtl="0" eaLnBrk="1" latinLnBrk="0" hangingPunct="1">
        <a:spcBef>
          <a:spcPct val="20000"/>
        </a:spcBef>
        <a:spcAft>
          <a:spcPts val="450"/>
        </a:spcAft>
        <a:buClr>
          <a:schemeClr val="accent1"/>
        </a:buClr>
        <a:buSzPct val="115000"/>
        <a:buFont typeface="Arial"/>
        <a:buChar char="•"/>
        <a:defRPr sz="1200" kern="1200" cap="none">
          <a:solidFill>
            <a:schemeClr val="tx1">
              <a:lumMod val="85000"/>
              <a:lumOff val="15000"/>
            </a:schemeClr>
          </a:solidFill>
          <a:effectLst/>
          <a:latin typeface="+mn-lt"/>
          <a:ea typeface="+mn-ea"/>
          <a:cs typeface="+mn-cs"/>
        </a:defRPr>
      </a:lvl4pPr>
      <a:lvl5pPr marL="1500040" indent="-128575" algn="l" defTabSz="342866"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5pPr>
      <a:lvl6pPr marL="1885764" indent="-171433" algn="l" defTabSz="342866"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6pPr>
      <a:lvl7pPr marL="2228630" indent="-171433" algn="l" defTabSz="342866"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7pPr>
      <a:lvl8pPr marL="2571496" indent="-171433" algn="l" defTabSz="342866"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8pPr>
      <a:lvl9pPr marL="2914362" indent="-171433" algn="l" defTabSz="342866" rtl="0" eaLnBrk="1" latinLnBrk="0" hangingPunct="1">
        <a:spcBef>
          <a:spcPct val="20000"/>
        </a:spcBef>
        <a:spcAft>
          <a:spcPts val="450"/>
        </a:spcAft>
        <a:buClr>
          <a:schemeClr val="accent1"/>
        </a:buClr>
        <a:buSzPct val="115000"/>
        <a:buFont typeface="Arial"/>
        <a:buChar char="•"/>
        <a:defRPr sz="1050" kern="1200" cap="none">
          <a:solidFill>
            <a:schemeClr val="tx1">
              <a:lumMod val="85000"/>
              <a:lumOff val="15000"/>
            </a:schemeClr>
          </a:solidFill>
          <a:effectLst/>
          <a:latin typeface="+mn-lt"/>
          <a:ea typeface="+mn-ea"/>
          <a:cs typeface="+mn-cs"/>
        </a:defRPr>
      </a:lvl9pPr>
    </p:bodyStyle>
    <p:otherStyle>
      <a:defPPr>
        <a:defRPr lang="en-US"/>
      </a:defPPr>
      <a:lvl1pPr marL="0" algn="l" defTabSz="342866" rtl="0" eaLnBrk="1" latinLnBrk="0" hangingPunct="1">
        <a:defRPr sz="1350" kern="1200">
          <a:solidFill>
            <a:schemeClr val="tx1"/>
          </a:solidFill>
          <a:latin typeface="+mn-lt"/>
          <a:ea typeface="+mn-ea"/>
          <a:cs typeface="+mn-cs"/>
        </a:defRPr>
      </a:lvl1pPr>
      <a:lvl2pPr marL="342866" algn="l" defTabSz="342866" rtl="0" eaLnBrk="1" latinLnBrk="0" hangingPunct="1">
        <a:defRPr sz="1350" kern="1200">
          <a:solidFill>
            <a:schemeClr val="tx1"/>
          </a:solidFill>
          <a:latin typeface="+mn-lt"/>
          <a:ea typeface="+mn-ea"/>
          <a:cs typeface="+mn-cs"/>
        </a:defRPr>
      </a:lvl2pPr>
      <a:lvl3pPr marL="685732" algn="l" defTabSz="342866" rtl="0" eaLnBrk="1" latinLnBrk="0" hangingPunct="1">
        <a:defRPr sz="1350" kern="1200">
          <a:solidFill>
            <a:schemeClr val="tx1"/>
          </a:solidFill>
          <a:latin typeface="+mn-lt"/>
          <a:ea typeface="+mn-ea"/>
          <a:cs typeface="+mn-cs"/>
        </a:defRPr>
      </a:lvl3pPr>
      <a:lvl4pPr marL="1028599" algn="l" defTabSz="342866" rtl="0" eaLnBrk="1" latinLnBrk="0" hangingPunct="1">
        <a:defRPr sz="1350" kern="1200">
          <a:solidFill>
            <a:schemeClr val="tx1"/>
          </a:solidFill>
          <a:latin typeface="+mn-lt"/>
          <a:ea typeface="+mn-ea"/>
          <a:cs typeface="+mn-cs"/>
        </a:defRPr>
      </a:lvl4pPr>
      <a:lvl5pPr marL="1371464" algn="l" defTabSz="342866" rtl="0" eaLnBrk="1" latinLnBrk="0" hangingPunct="1">
        <a:defRPr sz="1350" kern="1200">
          <a:solidFill>
            <a:schemeClr val="tx1"/>
          </a:solidFill>
          <a:latin typeface="+mn-lt"/>
          <a:ea typeface="+mn-ea"/>
          <a:cs typeface="+mn-cs"/>
        </a:defRPr>
      </a:lvl5pPr>
      <a:lvl6pPr marL="1714331" algn="l" defTabSz="342866" rtl="0" eaLnBrk="1" latinLnBrk="0" hangingPunct="1">
        <a:defRPr sz="1350" kern="1200">
          <a:solidFill>
            <a:schemeClr val="tx1"/>
          </a:solidFill>
          <a:latin typeface="+mn-lt"/>
          <a:ea typeface="+mn-ea"/>
          <a:cs typeface="+mn-cs"/>
        </a:defRPr>
      </a:lvl6pPr>
      <a:lvl7pPr marL="2057197" algn="l" defTabSz="342866" rtl="0" eaLnBrk="1" latinLnBrk="0" hangingPunct="1">
        <a:defRPr sz="1350" kern="1200">
          <a:solidFill>
            <a:schemeClr val="tx1"/>
          </a:solidFill>
          <a:latin typeface="+mn-lt"/>
          <a:ea typeface="+mn-ea"/>
          <a:cs typeface="+mn-cs"/>
        </a:defRPr>
      </a:lvl7pPr>
      <a:lvl8pPr marL="2400063" algn="l" defTabSz="342866" rtl="0" eaLnBrk="1" latinLnBrk="0" hangingPunct="1">
        <a:defRPr sz="1350" kern="1200">
          <a:solidFill>
            <a:schemeClr val="tx1"/>
          </a:solidFill>
          <a:latin typeface="+mn-lt"/>
          <a:ea typeface="+mn-ea"/>
          <a:cs typeface="+mn-cs"/>
        </a:defRPr>
      </a:lvl8pPr>
      <a:lvl9pPr marL="2742929" algn="l" defTabSz="342866"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image" Target="../media/image38.jp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image" Target="../media/image40.jp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9.png"/><Relationship Id="rId1" Type="http://schemas.openxmlformats.org/officeDocument/2006/relationships/slideLayout" Target="../slideLayouts/slideLayout9.xml"/><Relationship Id="rId5" Type="http://schemas.openxmlformats.org/officeDocument/2006/relationships/image" Target="../media/image51.jpe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9.png"/><Relationship Id="rId1" Type="http://schemas.openxmlformats.org/officeDocument/2006/relationships/slideLayout" Target="../slideLayouts/slideLayout9.xml"/><Relationship Id="rId6" Type="http://schemas.openxmlformats.org/officeDocument/2006/relationships/image" Target="../media/image55.jpeg"/><Relationship Id="rId5" Type="http://schemas.openxmlformats.org/officeDocument/2006/relationships/image" Target="../media/image54.jp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6.jpg"/><Relationship Id="rId1" Type="http://schemas.openxmlformats.org/officeDocument/2006/relationships/slideLayout" Target="../slideLayouts/slideLayout9.xml"/><Relationship Id="rId5" Type="http://schemas.openxmlformats.org/officeDocument/2006/relationships/image" Target="../media/image58.jpg"/><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9.png"/><Relationship Id="rId1" Type="http://schemas.openxmlformats.org/officeDocument/2006/relationships/slideLayout" Target="../slideLayouts/slideLayout9.xml"/><Relationship Id="rId5" Type="http://schemas.openxmlformats.org/officeDocument/2006/relationships/image" Target="../media/image61.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9.png"/><Relationship Id="rId1" Type="http://schemas.openxmlformats.org/officeDocument/2006/relationships/slideLayout" Target="../slideLayouts/slideLayout9.xml"/><Relationship Id="rId5" Type="http://schemas.openxmlformats.org/officeDocument/2006/relationships/image" Target="../media/image64.png"/><Relationship Id="rId4" Type="http://schemas.openxmlformats.org/officeDocument/2006/relationships/image" Target="../media/image63.jpg"/></Relationships>
</file>

<file path=ppt/slides/_rels/slide2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image" Target="../media/image66.jp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9.png"/><Relationship Id="rId1" Type="http://schemas.openxmlformats.org/officeDocument/2006/relationships/slideLayout" Target="../slideLayouts/slideLayout9.xml"/><Relationship Id="rId5" Type="http://schemas.openxmlformats.org/officeDocument/2006/relationships/image" Target="../media/image69.emf"/><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image" Target="../media/image71.png"/></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image" Target="../media/image76.jpeg"/></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9.png"/><Relationship Id="rId1" Type="http://schemas.openxmlformats.org/officeDocument/2006/relationships/slideLayout" Target="../slideLayouts/slideLayout9.xml"/><Relationship Id="rId4" Type="http://schemas.openxmlformats.org/officeDocument/2006/relationships/image" Target="../media/image79.jpeg"/></Relationships>
</file>

<file path=ppt/slides/_rels/slide3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9.png"/><Relationship Id="rId1" Type="http://schemas.openxmlformats.org/officeDocument/2006/relationships/slideLayout" Target="../slideLayouts/slideLayout9.xml"/><Relationship Id="rId5" Type="http://schemas.openxmlformats.org/officeDocument/2006/relationships/image" Target="../media/image82.png"/><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hyperlink" Target="mailto:artlim87@gmail.com" TargetMode="External"/><Relationship Id="rId2" Type="http://schemas.openxmlformats.org/officeDocument/2006/relationships/image" Target="../media/image9.png"/><Relationship Id="rId1" Type="http://schemas.openxmlformats.org/officeDocument/2006/relationships/slideLayout" Target="../slideLayouts/slideLayout9.xml"/><Relationship Id="rId5" Type="http://schemas.openxmlformats.org/officeDocument/2006/relationships/image" Target="../media/image83.PNG"/><Relationship Id="rId4" Type="http://schemas.openxmlformats.org/officeDocument/2006/relationships/hyperlink" Target="mailto:%20artlim87@gmail.com" TargetMode="Externa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png"/><Relationship Id="rId1" Type="http://schemas.openxmlformats.org/officeDocument/2006/relationships/slideLayout" Target="../slideLayouts/slideLayout9.xml"/><Relationship Id="rId5" Type="http://schemas.openxmlformats.org/officeDocument/2006/relationships/image" Target="../media/image86.jpg"/><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9.png"/><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9.png"/><Relationship Id="rId1" Type="http://schemas.openxmlformats.org/officeDocument/2006/relationships/slideLayout" Target="../slideLayouts/slideLayout9.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52000">
              <a:schemeClr val="accent5">
                <a:lumMod val="60000"/>
                <a:lumOff val="40000"/>
              </a:schemeClr>
            </a:gs>
            <a:gs pos="74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691355" y="4581053"/>
            <a:ext cx="5404929" cy="2127565"/>
          </a:xfrm>
          <a:prstGeom prst="rect">
            <a:avLst/>
          </a:prstGeom>
          <a:pattFill prst="pct5">
            <a:fgClr>
              <a:schemeClr val="accent1"/>
            </a:fgClr>
            <a:bgClr>
              <a:schemeClr val="bg1"/>
            </a:bgClr>
          </a:patt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112500"/>
          </a:effectLst>
        </p:spPr>
      </p:pic>
      <p:sp>
        <p:nvSpPr>
          <p:cNvPr id="4" name="ZoneTexte 3"/>
          <p:cNvSpPr txBox="1"/>
          <p:nvPr/>
        </p:nvSpPr>
        <p:spPr>
          <a:xfrm>
            <a:off x="851032" y="3351820"/>
            <a:ext cx="5127562" cy="76931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p:spPr>
        <p:txBody>
          <a:bodyPr wrap="square" rtlCol="0">
            <a:spAutoFit/>
          </a:bodyPr>
          <a:lstStyle/>
          <a:p>
            <a:pPr algn="ctr"/>
            <a:r>
              <a:rPr lang="fr-FR" sz="4399"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rPr>
              <a:t>CATALOGUE 2018</a:t>
            </a:r>
          </a:p>
        </p:txBody>
      </p:sp>
      <p:sp>
        <p:nvSpPr>
          <p:cNvPr id="7" name="ZoneTexte 6"/>
          <p:cNvSpPr txBox="1"/>
          <p:nvPr/>
        </p:nvSpPr>
        <p:spPr>
          <a:xfrm>
            <a:off x="2974848" y="1731264"/>
            <a:ext cx="3096768" cy="707886"/>
          </a:xfrm>
          <a:prstGeom prst="rect">
            <a:avLst/>
          </a:prstGeom>
          <a:noFill/>
          <a:scene3d>
            <a:camera prst="isometricOffAxis1Right"/>
            <a:lightRig rig="threePt" dir="t"/>
          </a:scene3d>
        </p:spPr>
        <p:txBody>
          <a:bodyPr wrap="square" rtlCol="0">
            <a:spAutoFit/>
          </a:bodyPr>
          <a:lstStyle/>
          <a:p>
            <a:pPr algn="ctr"/>
            <a:r>
              <a:rPr lang="fr-FR" sz="2000" b="1" i="1" dirty="0">
                <a:latin typeface="Segoe Script" panose="020B0504020000000003" pitchFamily="34" charset="0"/>
              </a:rPr>
              <a:t>LA PORCELAINE à portée de main</a:t>
            </a:r>
          </a:p>
        </p:txBody>
      </p:sp>
      <p:sp>
        <p:nvSpPr>
          <p:cNvPr id="9" name="ZoneTexte 8"/>
          <p:cNvSpPr txBox="1"/>
          <p:nvPr/>
        </p:nvSpPr>
        <p:spPr>
          <a:xfrm>
            <a:off x="497941" y="7168408"/>
            <a:ext cx="5839485" cy="1631216"/>
          </a:xfrm>
          <a:prstGeom prst="rect">
            <a:avLst/>
          </a:prstGeom>
          <a:noFill/>
        </p:spPr>
        <p:txBody>
          <a:bodyPr wrap="square" rtlCol="0">
            <a:spAutoFit/>
          </a:bodyPr>
          <a:lstStyle/>
          <a:p>
            <a:pPr marL="285722" indent="-285722">
              <a:buFont typeface="Wingdings" panose="05000000000000000000" pitchFamily="2" charset="2"/>
              <a:buChar char="v"/>
            </a:pPr>
            <a:r>
              <a:rPr lang="fr-FR" sz="2000" b="1" dirty="0">
                <a:solidFill>
                  <a:schemeClr val="accent6">
                    <a:lumMod val="75000"/>
                  </a:schemeClr>
                </a:solidFill>
              </a:rPr>
              <a:t>Art de la Table</a:t>
            </a:r>
            <a:endParaRPr lang="fr-FR" sz="1400" b="1" dirty="0">
              <a:solidFill>
                <a:schemeClr val="accent6">
                  <a:lumMod val="75000"/>
                </a:schemeClr>
              </a:solidFill>
            </a:endParaRPr>
          </a:p>
          <a:p>
            <a:pPr marL="285722" indent="-285722" algn="r">
              <a:buFont typeface="Wingdings" panose="05000000000000000000" pitchFamily="2" charset="2"/>
              <a:buChar char="v"/>
            </a:pPr>
            <a:endParaRPr lang="fr-FR" sz="2000" b="1" dirty="0">
              <a:solidFill>
                <a:schemeClr val="accent1"/>
              </a:solidFill>
            </a:endParaRPr>
          </a:p>
          <a:p>
            <a:pPr marL="285722" indent="-285722" algn="r">
              <a:buFont typeface="Wingdings" panose="05000000000000000000" pitchFamily="2" charset="2"/>
              <a:buChar char="v"/>
            </a:pPr>
            <a:r>
              <a:rPr lang="fr-FR" sz="2000" b="1" dirty="0">
                <a:solidFill>
                  <a:schemeClr val="accent1"/>
                </a:solidFill>
              </a:rPr>
              <a:t>Gamme Enfant</a:t>
            </a:r>
          </a:p>
          <a:p>
            <a:pPr marL="285722" indent="-285722">
              <a:buFont typeface="Wingdings" panose="05000000000000000000" pitchFamily="2" charset="2"/>
              <a:buChar char="v"/>
            </a:pPr>
            <a:r>
              <a:rPr lang="fr-FR" sz="2000" b="1" dirty="0">
                <a:solidFill>
                  <a:srgbClr val="C00000"/>
                </a:solidFill>
              </a:rPr>
              <a:t>Décoration</a:t>
            </a:r>
          </a:p>
          <a:p>
            <a:pPr marL="285722" indent="-285722" algn="r">
              <a:buFont typeface="Wingdings" panose="05000000000000000000" pitchFamily="2" charset="2"/>
              <a:buChar char="v"/>
            </a:pPr>
            <a:r>
              <a:rPr lang="fr-FR" sz="2000" b="1" dirty="0"/>
              <a:t>Bijoux</a:t>
            </a: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3993" y="851761"/>
            <a:ext cx="1303433" cy="670560"/>
          </a:xfrm>
          <a:prstGeom prst="rect">
            <a:avLst/>
          </a:prstGeom>
        </p:spPr>
      </p:pic>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406049">
            <a:off x="466788" y="771191"/>
            <a:ext cx="1658896" cy="1534505"/>
          </a:xfrm>
          <a:prstGeom prst="rect">
            <a:avLst/>
          </a:prstGeom>
        </p:spPr>
      </p:pic>
      <p:sp>
        <p:nvSpPr>
          <p:cNvPr id="5" name="Espace réservé du pied de page 4"/>
          <p:cNvSpPr>
            <a:spLocks noGrp="1"/>
          </p:cNvSpPr>
          <p:nvPr>
            <p:ph type="ftr" sz="quarter" idx="11"/>
          </p:nvPr>
        </p:nvSpPr>
        <p:spPr>
          <a:xfrm>
            <a:off x="1614169" y="9421139"/>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pic>
        <p:nvPicPr>
          <p:cNvPr id="16" name="Imag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05672" y="8244710"/>
            <a:ext cx="680213" cy="1661290"/>
          </a:xfrm>
          <a:prstGeom prst="rect">
            <a:avLst/>
          </a:prstGeom>
          <a:ln>
            <a:noFill/>
          </a:ln>
          <a:effectLst>
            <a:outerShdw blurRad="190500" algn="tl" rotWithShape="0">
              <a:srgbClr val="000000">
                <a:alpha val="70000"/>
              </a:srgbClr>
            </a:outerShdw>
          </a:effectLst>
        </p:spPr>
      </p:pic>
      <p:pic>
        <p:nvPicPr>
          <p:cNvPr id="17" name="Imag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54543" y="7997543"/>
            <a:ext cx="899588" cy="998987"/>
          </a:xfrm>
          <a:prstGeom prst="rect">
            <a:avLst/>
          </a:prstGeom>
          <a:ln w="127000" cap="sq">
            <a:solidFill>
              <a:schemeClr val="tx1"/>
            </a:solidFill>
            <a:miter lim="800000"/>
          </a:ln>
          <a:effectLst>
            <a:outerShdw blurRad="57150" dist="50800" dir="2700000" algn="tl" rotWithShape="0">
              <a:srgbClr val="000000">
                <a:alpha val="40000"/>
              </a:srgbClr>
            </a:outerShdw>
          </a:effectLst>
        </p:spPr>
      </p:pic>
      <p:pic>
        <p:nvPicPr>
          <p:cNvPr id="18" name="Imag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42703" y="6784069"/>
            <a:ext cx="991873" cy="9918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Image 18"/>
          <p:cNvPicPr>
            <a:picLocks noChangeAspect="1"/>
          </p:cNvPicPr>
          <p:nvPr/>
        </p:nvPicPr>
        <p:blipFill>
          <a:blip r:embed="rId8"/>
          <a:stretch>
            <a:fillRect/>
          </a:stretch>
        </p:blipFill>
        <p:spPr>
          <a:xfrm>
            <a:off x="2572199" y="6859076"/>
            <a:ext cx="1305829" cy="867874"/>
          </a:xfrm>
          <a:prstGeom prst="rect">
            <a:avLst/>
          </a:prstGeom>
          <a:ln w="127000" cap="rnd">
            <a:solidFill>
              <a:schemeClr val="accent6"/>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Espace réservé du numéro de diapositive 5"/>
          <p:cNvSpPr>
            <a:spLocks noGrp="1"/>
          </p:cNvSpPr>
          <p:nvPr>
            <p:ph type="sldNum" sz="quarter" idx="12"/>
          </p:nvPr>
        </p:nvSpPr>
        <p:spPr/>
        <p:txBody>
          <a:bodyPr/>
          <a:lstStyle/>
          <a:p>
            <a:fld id="{35C8FFE2-3E91-4E7A-B3FC-3BA830BCC287}" type="slidenum">
              <a:rPr lang="fr-FR" smtClean="0"/>
              <a:t>1</a:t>
            </a:fld>
            <a:endParaRPr lang="fr-FR"/>
          </a:p>
        </p:txBody>
      </p:sp>
    </p:spTree>
    <p:extLst>
      <p:ext uri="{BB962C8B-B14F-4D97-AF65-F5344CB8AC3E}">
        <p14:creationId xmlns:p14="http://schemas.microsoft.com/office/powerpoint/2010/main" val="10712216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7" name="Rectangle 6"/>
          <p:cNvSpPr/>
          <p:nvPr/>
        </p:nvSpPr>
        <p:spPr>
          <a:xfrm>
            <a:off x="1912304" y="5098219"/>
            <a:ext cx="3012635" cy="1692771"/>
          </a:xfrm>
          <a:prstGeom prst="rect">
            <a:avLst/>
          </a:prstGeom>
        </p:spPr>
        <p:txBody>
          <a:bodyPr wrap="square">
            <a:spAutoFit/>
          </a:bodyPr>
          <a:lstStyle/>
          <a:p>
            <a:pPr algn="ctr"/>
            <a:r>
              <a:rPr lang="fr-FR" b="1" u="sng" dirty="0" smtClean="0">
                <a:latin typeface="Bodoni MT" panose="02070603080606020203" pitchFamily="18" charset="0"/>
                <a:cs typeface="Times New Roman" panose="02020603050405020304" pitchFamily="18" charset="0"/>
              </a:rPr>
              <a:t>Service à café blanc et or en porcelaine</a:t>
            </a:r>
          </a:p>
          <a:p>
            <a:pPr algn="ctr"/>
            <a:endParaRPr lang="fr-FR" sz="800" b="1" u="sng" dirty="0" smtClean="0">
              <a:latin typeface="Bodoni MT" panose="02070603080606020203" pitchFamily="18" charset="0"/>
              <a:cs typeface="Times New Roman" panose="02020603050405020304" pitchFamily="18" charset="0"/>
            </a:endParaRPr>
          </a:p>
          <a:p>
            <a:pPr algn="ctr"/>
            <a:r>
              <a:rPr lang="fr-FR" sz="1200" dirty="0" smtClean="0">
                <a:latin typeface="Times New Roman" panose="02020603050405020304" pitchFamily="18" charset="0"/>
                <a:cs typeface="Times New Roman" panose="02020603050405020304" pitchFamily="18" charset="0"/>
              </a:rPr>
              <a:t>Contient: 6 tasses, </a:t>
            </a:r>
            <a:r>
              <a:rPr lang="fr-FR" sz="1200" dirty="0">
                <a:latin typeface="Times New Roman" panose="02020603050405020304" pitchFamily="18" charset="0"/>
                <a:cs typeface="Times New Roman" panose="02020603050405020304" pitchFamily="18" charset="0"/>
              </a:rPr>
              <a:t>, 6 sous </a:t>
            </a:r>
            <a:r>
              <a:rPr lang="fr-FR" sz="1200" dirty="0" smtClean="0">
                <a:latin typeface="Times New Roman" panose="02020603050405020304" pitchFamily="18" charset="0"/>
                <a:cs typeface="Times New Roman" panose="02020603050405020304" pitchFamily="18" charset="0"/>
              </a:rPr>
              <a:t>tasses</a:t>
            </a:r>
            <a:endParaRPr lang="fr-FR" sz="1200" dirty="0">
              <a:latin typeface="Times New Roman" panose="02020603050405020304" pitchFamily="18" charset="0"/>
              <a:cs typeface="Times New Roman" panose="02020603050405020304" pitchFamily="18" charset="0"/>
            </a:endParaRPr>
          </a:p>
          <a:p>
            <a:pPr algn="ctr"/>
            <a:r>
              <a:rPr lang="fr-FR" sz="1200" dirty="0" smtClean="0">
                <a:latin typeface="Times New Roman" panose="02020603050405020304" pitchFamily="18" charset="0"/>
                <a:cs typeface="Times New Roman" panose="02020603050405020304" pitchFamily="18" charset="0"/>
              </a:rPr>
              <a:t> 1 cafetière, 1 sucrier, 1 pot à lait</a:t>
            </a:r>
          </a:p>
          <a:p>
            <a:pPr algn="ctr"/>
            <a:endParaRPr lang="fr-FR" sz="800" b="1" dirty="0">
              <a:latin typeface="Bodoni MT" panose="02070603080606020203" pitchFamily="18" charset="0"/>
              <a:cs typeface="Times New Roman" panose="02020603050405020304" pitchFamily="18" charset="0"/>
            </a:endParaRPr>
          </a:p>
          <a:p>
            <a:pPr algn="ctr"/>
            <a:r>
              <a:rPr lang="fr-FR" sz="1200" dirty="0" smtClean="0">
                <a:latin typeface="Times New Roman" panose="02020603050405020304" pitchFamily="18" charset="0"/>
                <a:cs typeface="Times New Roman" panose="02020603050405020304" pitchFamily="18" charset="0"/>
              </a:rPr>
              <a:t>Réf : P6541</a:t>
            </a:r>
          </a:p>
          <a:p>
            <a:pPr algn="ctr"/>
            <a:r>
              <a:rPr lang="fr-FR" sz="1200" dirty="0" smtClean="0">
                <a:latin typeface="Times New Roman" panose="02020603050405020304" pitchFamily="18" charset="0"/>
                <a:cs typeface="Times New Roman" panose="02020603050405020304" pitchFamily="18" charset="0"/>
              </a:rPr>
              <a:t>Prix HT : 300,00 €</a:t>
            </a:r>
            <a:endParaRPr lang="fr-FR" sz="1200" dirty="0">
              <a:latin typeface="Times New Roman" panose="02020603050405020304" pitchFamily="18" charset="0"/>
              <a:cs typeface="Times New Roman" panose="02020603050405020304" pitchFamily="18" charset="0"/>
            </a:endParaRPr>
          </a:p>
        </p:txBody>
      </p:sp>
      <p:sp>
        <p:nvSpPr>
          <p:cNvPr id="8" name="Rectangle 7"/>
          <p:cNvSpPr/>
          <p:nvPr/>
        </p:nvSpPr>
        <p:spPr>
          <a:xfrm>
            <a:off x="3756706" y="802662"/>
            <a:ext cx="2638860" cy="1446550"/>
          </a:xfrm>
          <a:prstGeom prst="rect">
            <a:avLst/>
          </a:prstGeom>
        </p:spPr>
        <p:txBody>
          <a:bodyPr wrap="square">
            <a:spAutoFit/>
          </a:bodyPr>
          <a:lstStyle/>
          <a:p>
            <a:pPr algn="ctr"/>
            <a:r>
              <a:rPr lang="fr-FR" b="1" u="sng" dirty="0" smtClean="0">
                <a:latin typeface="Bodoni MT" panose="02070603080606020203" pitchFamily="18" charset="0"/>
                <a:cs typeface="Times New Roman" panose="02020603050405020304" pitchFamily="18" charset="0"/>
              </a:rPr>
              <a:t>Service à thé en porcelaine emboitable</a:t>
            </a:r>
          </a:p>
          <a:p>
            <a:pPr algn="ctr"/>
            <a:endParaRPr lang="fr-FR" sz="800" b="1" u="sng" dirty="0" smtClean="0">
              <a:latin typeface="Bodoni MT" panose="02070603080606020203" pitchFamily="18" charset="0"/>
              <a:cs typeface="Times New Roman" panose="02020603050405020304" pitchFamily="18" charset="0"/>
            </a:endParaRPr>
          </a:p>
          <a:p>
            <a:pPr algn="ctr"/>
            <a:r>
              <a:rPr lang="fr-FR" sz="1200" dirty="0" smtClean="0">
                <a:latin typeface="Times New Roman" panose="02020603050405020304" pitchFamily="18" charset="0"/>
                <a:cs typeface="Times New Roman" panose="02020603050405020304" pitchFamily="18" charset="0"/>
              </a:rPr>
              <a:t>Contient: 1 théière, 1 tasse, 1 soucoupe</a:t>
            </a:r>
            <a:endParaRPr lang="fr-FR" dirty="0" smtClean="0">
              <a:latin typeface="Bodoni MT" panose="02070603080606020203" pitchFamily="18" charset="0"/>
              <a:cs typeface="Times New Roman" panose="02020603050405020304" pitchFamily="18" charset="0"/>
            </a:endParaRPr>
          </a:p>
          <a:p>
            <a:pPr algn="ctr"/>
            <a:endParaRPr lang="fr-FR" sz="800" b="1" dirty="0">
              <a:latin typeface="Bodoni MT" panose="02070603080606020203" pitchFamily="18" charset="0"/>
              <a:cs typeface="Times New Roman" panose="02020603050405020304" pitchFamily="18" charset="0"/>
            </a:endParaRPr>
          </a:p>
          <a:p>
            <a:pPr algn="ctr"/>
            <a:r>
              <a:rPr lang="fr-FR" sz="1200" dirty="0" smtClean="0">
                <a:latin typeface="Times New Roman" panose="02020603050405020304" pitchFamily="18" charset="0"/>
                <a:cs typeface="Times New Roman" panose="02020603050405020304" pitchFamily="18" charset="0"/>
              </a:rPr>
              <a:t>Réf : P6531</a:t>
            </a:r>
          </a:p>
          <a:p>
            <a:pPr algn="ctr"/>
            <a:r>
              <a:rPr lang="fr-FR" sz="1200" dirty="0" smtClean="0">
                <a:latin typeface="Times New Roman" panose="02020603050405020304" pitchFamily="18" charset="0"/>
                <a:cs typeface="Times New Roman" panose="02020603050405020304" pitchFamily="18" charset="0"/>
              </a:rPr>
              <a:t>Prix HT : 62,80 €</a:t>
            </a:r>
            <a:endParaRPr lang="fr-FR" sz="1200" dirty="0">
              <a:latin typeface="Times New Roman" panose="02020603050405020304" pitchFamily="18" charset="0"/>
              <a:cs typeface="Times New Roman" panose="02020603050405020304" pitchFamily="18" charset="0"/>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9819" y="2171273"/>
            <a:ext cx="2603803" cy="2603803"/>
          </a:xfrm>
          <a:prstGeom prst="rect">
            <a:avLst/>
          </a:prstGeom>
          <a:ln w="57150">
            <a:solidFill>
              <a:srgbClr val="990099"/>
            </a:solidFill>
          </a:ln>
        </p:spPr>
      </p:pic>
      <p:sp>
        <p:nvSpPr>
          <p:cNvPr id="2" name="Espace réservé du pied de page 1"/>
          <p:cNvSpPr>
            <a:spLocks noGrp="1"/>
          </p:cNvSpPr>
          <p:nvPr>
            <p:ph type="ftr" sz="quarter" idx="11"/>
          </p:nvPr>
        </p:nvSpPr>
        <p:spPr>
          <a:xfrm>
            <a:off x="1504372" y="9444178"/>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1152" y="6916830"/>
            <a:ext cx="4279483" cy="1947165"/>
          </a:xfrm>
          <a:prstGeom prst="rect">
            <a:avLst/>
          </a:prstGeom>
          <a:solidFill>
            <a:srgbClr val="FFFFFF">
              <a:shade val="85000"/>
            </a:srgbClr>
          </a:solidFill>
          <a:ln w="88900" cap="sq">
            <a:solidFill>
              <a:schemeClr val="accent6"/>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Espace réservé du numéro de diapositive 3"/>
          <p:cNvSpPr>
            <a:spLocks noGrp="1"/>
          </p:cNvSpPr>
          <p:nvPr>
            <p:ph type="sldNum" sz="quarter" idx="12"/>
          </p:nvPr>
        </p:nvSpPr>
        <p:spPr/>
        <p:txBody>
          <a:bodyPr/>
          <a:lstStyle/>
          <a:p>
            <a:fld id="{35C8FFE2-3E91-4E7A-B3FC-3BA830BCC287}" type="slidenum">
              <a:rPr lang="fr-FR" smtClean="0"/>
              <a:t>10</a:t>
            </a:fld>
            <a:endParaRPr lang="fr-FR"/>
          </a:p>
        </p:txBody>
      </p:sp>
    </p:spTree>
    <p:extLst>
      <p:ext uri="{BB962C8B-B14F-4D97-AF65-F5344CB8AC3E}">
        <p14:creationId xmlns:p14="http://schemas.microsoft.com/office/powerpoint/2010/main" val="25656942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62129" y="866484"/>
            <a:ext cx="2032556" cy="8184022"/>
          </a:xfrm>
        </p:spPr>
        <p:txBody>
          <a:bodyPr vert="wordArtVert" anchor="ctr">
            <a:normAutofit fontScale="90000"/>
          </a:bodyPr>
          <a:lstStyle/>
          <a:p>
            <a:pPr defTabSz="914310"/>
            <a:r>
              <a:rPr lang="fr-FR" sz="2400"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t/>
            </a:r>
            <a:br>
              <a:rPr lang="fr-FR" sz="2400"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br>
            <a:r>
              <a:rPr lang="fr-FR" sz="2400"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t/>
            </a:r>
            <a:br>
              <a:rPr lang="fr-FR" sz="2400"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br>
            <a:r>
              <a:rPr lang="fr-FR" sz="4399"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t>Décorations</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3" name="Espace réservé du pied de page 2"/>
          <p:cNvSpPr>
            <a:spLocks noGrp="1"/>
          </p:cNvSpPr>
          <p:nvPr>
            <p:ph type="ftr" sz="quarter" idx="11"/>
          </p:nvPr>
        </p:nvSpPr>
        <p:spPr>
          <a:xfrm>
            <a:off x="1675383" y="9400422"/>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pic>
        <p:nvPicPr>
          <p:cNvPr id="7" name="Image 6"/>
          <p:cNvPicPr>
            <a:picLocks noChangeAspect="1"/>
          </p:cNvPicPr>
          <p:nvPr/>
        </p:nvPicPr>
        <p:blipFill>
          <a:blip r:embed="rId3"/>
          <a:stretch>
            <a:fillRect/>
          </a:stretch>
        </p:blipFill>
        <p:spPr>
          <a:xfrm rot="5400000">
            <a:off x="1993480" y="4242668"/>
            <a:ext cx="5404929" cy="2127565"/>
          </a:xfrm>
          <a:prstGeom prst="rect">
            <a:avLst/>
          </a:prstGeom>
          <a:pattFill prst="pct5">
            <a:fgClr>
              <a:schemeClr val="accent1"/>
            </a:fgClr>
            <a:bgClr>
              <a:schemeClr val="bg1"/>
            </a:bgClr>
          </a:patt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112500"/>
          </a:effectLst>
        </p:spPr>
      </p:pic>
      <p:sp>
        <p:nvSpPr>
          <p:cNvPr id="4" name="Espace réservé du numéro de diapositive 3"/>
          <p:cNvSpPr>
            <a:spLocks noGrp="1"/>
          </p:cNvSpPr>
          <p:nvPr>
            <p:ph type="sldNum" sz="quarter" idx="12"/>
          </p:nvPr>
        </p:nvSpPr>
        <p:spPr/>
        <p:txBody>
          <a:bodyPr/>
          <a:lstStyle/>
          <a:p>
            <a:fld id="{35C8FFE2-3E91-4E7A-B3FC-3BA830BCC287}" type="slidenum">
              <a:rPr lang="fr-FR" smtClean="0"/>
              <a:t>11</a:t>
            </a:fld>
            <a:endParaRPr lang="fr-FR"/>
          </a:p>
        </p:txBody>
      </p:sp>
    </p:spTree>
    <p:extLst>
      <p:ext uri="{BB962C8B-B14F-4D97-AF65-F5344CB8AC3E}">
        <p14:creationId xmlns:p14="http://schemas.microsoft.com/office/powerpoint/2010/main" val="30782728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2273" y="2385069"/>
            <a:ext cx="2444619" cy="24888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7"/>
          <p:cNvSpPr/>
          <p:nvPr/>
        </p:nvSpPr>
        <p:spPr>
          <a:xfrm>
            <a:off x="3462431" y="1176966"/>
            <a:ext cx="2741951" cy="1508105"/>
          </a:xfrm>
          <a:prstGeom prst="rect">
            <a:avLst/>
          </a:prstGeom>
        </p:spPr>
        <p:txBody>
          <a:bodyPr wrap="square">
            <a:spAutoFit/>
          </a:bodyPr>
          <a:lstStyle/>
          <a:p>
            <a:pPr lvl="0" algn="ctr" eaLnBrk="0" fontAlgn="base" hangingPunct="0">
              <a:spcBef>
                <a:spcPct val="0"/>
              </a:spcBef>
              <a:spcAft>
                <a:spcPct val="0"/>
              </a:spcAft>
            </a:pPr>
            <a:r>
              <a:rPr kumimoji="0" lang="fr-FR" altLang="fr-FR" b="1" i="0" u="sng" strike="noStrike" cap="none" normalizeH="0" baseline="0" dirty="0" smtClean="0">
                <a:ln>
                  <a:noFill/>
                </a:ln>
                <a:effectLst/>
                <a:latin typeface="Bodoni MT" panose="02070603080606020203" pitchFamily="18" charset="0"/>
                <a:cs typeface="Times New Roman" panose="02020603050405020304" pitchFamily="18" charset="0"/>
              </a:rPr>
              <a:t>Chat en</a:t>
            </a:r>
            <a:r>
              <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rPr>
              <a:t> </a:t>
            </a:r>
            <a:r>
              <a:rPr kumimoji="0" lang="fr-FR" altLang="fr-FR" b="1" i="0" u="sng" strike="noStrike" cap="none" normalizeH="0" baseline="0" dirty="0" smtClean="0">
                <a:ln>
                  <a:noFill/>
                </a:ln>
                <a:effectLst/>
                <a:latin typeface="Bodoni MT" panose="02070603080606020203" pitchFamily="18" charset="0"/>
                <a:cs typeface="Times New Roman" panose="02020603050405020304" pitchFamily="18" charset="0"/>
              </a:rPr>
              <a:t> Porcelaine de Limoges</a:t>
            </a:r>
          </a:p>
          <a:p>
            <a:pPr lvl="0" eaLnBrk="0" fontAlgn="base" hangingPunct="0">
              <a:spcBef>
                <a:spcPct val="0"/>
              </a:spcBef>
              <a:spcAft>
                <a:spcPct val="0"/>
              </a:spcAft>
            </a:pPr>
            <a:endParaRPr kumimoji="0" lang="fr-FR" altLang="fr-FR" sz="800" b="0" i="0" u="none" strike="noStrike" cap="none" normalizeH="0" baseline="0" dirty="0" smtClean="0">
              <a:ln>
                <a:noFill/>
              </a:ln>
              <a:effectLst/>
              <a:latin typeface="Times New Roman" panose="02020603050405020304" pitchFamily="18" charset="0"/>
              <a:cs typeface="Times New Roman" panose="02020603050405020304" pitchFamily="18" charset="0"/>
            </a:endParaRPr>
          </a:p>
          <a:p>
            <a:pPr lvl="0" algn="ctr" eaLnBrk="0" fontAlgn="base" hangingPunct="0">
              <a:spcBef>
                <a:spcPct val="0"/>
              </a:spcBef>
              <a:spcAft>
                <a:spcPct val="0"/>
              </a:spcAft>
            </a:pPr>
            <a:r>
              <a:rPr kumimoji="0" lang="fr-FR" altLang="fr-FR" sz="1200" b="0" i="0" u="none" strike="noStrike" cap="none" normalizeH="0" baseline="0" dirty="0" smtClean="0">
                <a:ln>
                  <a:noFill/>
                </a:ln>
                <a:effectLst/>
                <a:latin typeface="Times New Roman" panose="02020603050405020304" pitchFamily="18" charset="0"/>
                <a:cs typeface="Times New Roman" panose="02020603050405020304" pitchFamily="18" charset="0"/>
              </a:rPr>
              <a:t>Offrez l’animal préféré des  français</a:t>
            </a:r>
            <a:r>
              <a:rPr kumimoji="0" lang="fr-FR" altLang="fr-FR" sz="1200" b="0" i="0" u="none" strike="noStrike" cap="none" normalizeH="0" dirty="0" smtClean="0">
                <a:ln>
                  <a:noFill/>
                </a:ln>
                <a:effectLst/>
                <a:latin typeface="Times New Roman" panose="02020603050405020304" pitchFamily="18" charset="0"/>
                <a:cs typeface="Times New Roman" panose="02020603050405020304" pitchFamily="18" charset="0"/>
              </a:rPr>
              <a:t> </a:t>
            </a:r>
            <a:r>
              <a:rPr kumimoji="0" lang="fr-FR" altLang="fr-FR" sz="1200" b="0" i="0" u="none" strike="noStrike" cap="none" normalizeH="0" baseline="0" dirty="0" smtClean="0">
                <a:ln>
                  <a:noFill/>
                </a:ln>
                <a:effectLst/>
                <a:latin typeface="Times New Roman" panose="02020603050405020304" pitchFamily="18" charset="0"/>
                <a:cs typeface="Times New Roman" panose="02020603050405020304" pitchFamily="18" charset="0"/>
              </a:rPr>
              <a:t>peint à la main</a:t>
            </a:r>
            <a:r>
              <a:rPr kumimoji="0" lang="fr-FR" altLang="fr-FR" sz="1200" b="0" i="0" u="none" strike="noStrike" cap="none" normalizeH="0" dirty="0" smtClean="0">
                <a:ln>
                  <a:noFill/>
                </a:ln>
                <a:effectLst/>
                <a:latin typeface="Times New Roman" panose="02020603050405020304" pitchFamily="18" charset="0"/>
                <a:cs typeface="Times New Roman" panose="02020603050405020304" pitchFamily="18" charset="0"/>
              </a:rPr>
              <a:t> !</a:t>
            </a:r>
            <a:endParaRPr kumimoji="0" lang="fr-FR" altLang="fr-FR" sz="1200" b="0" i="0" u="none" strike="noStrike" cap="none" normalizeH="0" baseline="0" dirty="0" smtClean="0">
              <a:ln>
                <a:noFill/>
              </a:ln>
              <a:effectLst/>
              <a:latin typeface="Times New Roman" panose="02020603050405020304" pitchFamily="18" charset="0"/>
              <a:cs typeface="Times New Roman" panose="02020603050405020304" pitchFamily="18" charset="0"/>
            </a:endParaRPr>
          </a:p>
          <a:p>
            <a:pPr lvl="0" algn="ctr" eaLnBrk="0" fontAlgn="base" hangingPunct="0">
              <a:spcBef>
                <a:spcPct val="0"/>
              </a:spcBef>
              <a:spcAft>
                <a:spcPct val="0"/>
              </a:spcAft>
            </a:pPr>
            <a:r>
              <a:rPr kumimoji="0" lang="fr-FR" altLang="fr-FR" sz="1200" b="0" i="0" u="none" strike="noStrike" cap="none" normalizeH="0" baseline="0" dirty="0" smtClean="0">
                <a:ln>
                  <a:noFill/>
                </a:ln>
                <a:effectLst/>
                <a:latin typeface="Times New Roman" panose="02020603050405020304" pitchFamily="18" charset="0"/>
                <a:cs typeface="Times New Roman" panose="02020603050405020304" pitchFamily="18" charset="0"/>
              </a:rPr>
              <a:t>Réf : </a:t>
            </a:r>
            <a:r>
              <a:rPr kumimoji="0" lang="fr-FR" altLang="fr-FR" sz="1200" i="0" u="none" strike="noStrike" cap="none" normalizeH="0" baseline="0" dirty="0" smtClean="0">
                <a:ln>
                  <a:noFill/>
                </a:ln>
                <a:effectLst/>
                <a:latin typeface="Times New Roman" panose="02020603050405020304" pitchFamily="18" charset="0"/>
                <a:cs typeface="Times New Roman" panose="02020603050405020304" pitchFamily="18" charset="0"/>
              </a:rPr>
              <a:t>P643</a:t>
            </a:r>
          </a:p>
          <a:p>
            <a:pPr lvl="0" algn="ctr" eaLnBrk="0" fontAlgn="base" hangingPunct="0">
              <a:spcBef>
                <a:spcPct val="0"/>
              </a:spcBef>
              <a:spcAft>
                <a:spcPct val="0"/>
              </a:spcAft>
            </a:pPr>
            <a:r>
              <a:rPr kumimoji="0" lang="fr-FR" altLang="fr-FR" sz="1200" b="0" i="0" u="none" strike="noStrike" cap="none" normalizeH="0" baseline="0" dirty="0" smtClean="0">
                <a:ln>
                  <a:noFill/>
                </a:ln>
                <a:effectLst/>
                <a:latin typeface="Times New Roman" panose="02020603050405020304" pitchFamily="18" charset="0"/>
                <a:cs typeface="Times New Roman" panose="02020603050405020304" pitchFamily="18" charset="0"/>
              </a:rPr>
              <a:t>Prix</a:t>
            </a:r>
            <a:r>
              <a:rPr kumimoji="0" lang="fr-FR" altLang="fr-FR" sz="1200" b="0"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fr-FR" altLang="fr-FR" sz="1200" b="0" i="0" u="none" strike="noStrike" cap="none" normalizeH="0" baseline="0" dirty="0" smtClean="0">
                <a:ln>
                  <a:noFill/>
                </a:ln>
                <a:effectLst/>
                <a:latin typeface="Times New Roman" panose="02020603050405020304" pitchFamily="18" charset="0"/>
                <a:cs typeface="Times New Roman" panose="02020603050405020304" pitchFamily="18" charset="0"/>
              </a:rPr>
              <a:t>HT : </a:t>
            </a:r>
            <a:r>
              <a:rPr kumimoji="0" lang="fr-FR" altLang="fr-FR" sz="1200" i="0" u="none" strike="noStrike" cap="none" normalizeH="0" baseline="0" dirty="0" smtClean="0">
                <a:ln>
                  <a:noFill/>
                </a:ln>
                <a:effectLst/>
                <a:latin typeface="Times New Roman" panose="02020603050405020304" pitchFamily="18" charset="0"/>
                <a:cs typeface="Times New Roman" panose="02020603050405020304" pitchFamily="18" charset="0"/>
              </a:rPr>
              <a:t>25.00 €</a:t>
            </a:r>
          </a:p>
        </p:txBody>
      </p:sp>
      <p:sp>
        <p:nvSpPr>
          <p:cNvPr id="9" name="Rectangle 8"/>
          <p:cNvSpPr/>
          <p:nvPr/>
        </p:nvSpPr>
        <p:spPr>
          <a:xfrm>
            <a:off x="3781648" y="6593926"/>
            <a:ext cx="2559705" cy="1323439"/>
          </a:xfrm>
          <a:prstGeom prst="rect">
            <a:avLst/>
          </a:prstGeom>
        </p:spPr>
        <p:txBody>
          <a:bodyPr wrap="square">
            <a:spAutoFit/>
          </a:bodyPr>
          <a:lstStyle/>
          <a:p>
            <a:pPr lvl="0" algn="ctr" eaLnBrk="0" fontAlgn="base" hangingPunct="0">
              <a:spcBef>
                <a:spcPct val="0"/>
              </a:spcBef>
              <a:spcAft>
                <a:spcPct val="0"/>
              </a:spcAft>
            </a:pPr>
            <a:r>
              <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rPr>
              <a:t>Les 3 chouettes de la sagesse</a:t>
            </a:r>
          </a:p>
          <a:p>
            <a:pPr lvl="0" algn="ctr" eaLnBrk="0" fontAlgn="base" hangingPunct="0">
              <a:spcBef>
                <a:spcPct val="0"/>
              </a:spcBef>
              <a:spcAft>
                <a:spcPct val="0"/>
              </a:spcAft>
            </a:pPr>
            <a:endParaRPr kumimoji="0" lang="fr-FR" altLang="fr-FR" sz="800" b="0" i="0" u="none" strike="noStrike" cap="none" normalizeH="0" dirty="0" smtClean="0">
              <a:ln>
                <a:noFill/>
              </a:ln>
              <a:effectLst/>
              <a:latin typeface="Times New Roman" panose="02020603050405020304" pitchFamily="18" charset="0"/>
              <a:cs typeface="Times New Roman" panose="02020603050405020304" pitchFamily="18" charset="0"/>
            </a:endParaRPr>
          </a:p>
          <a:p>
            <a:pPr lvl="0" algn="ctr" eaLnBrk="0" fontAlgn="base" hangingPunct="0">
              <a:spcBef>
                <a:spcPct val="0"/>
              </a:spcBef>
              <a:spcAft>
                <a:spcPct val="0"/>
              </a:spcAft>
            </a:pPr>
            <a:r>
              <a:rPr kumimoji="0" lang="fr-FR" altLang="fr-FR" sz="1200" b="0" i="0" u="none" strike="noStrike" cap="none" normalizeH="0" dirty="0" smtClean="0">
                <a:ln>
                  <a:noFill/>
                </a:ln>
                <a:effectLst/>
                <a:latin typeface="Times New Roman" panose="02020603050405020304" pitchFamily="18" charset="0"/>
                <a:cs typeface="Times New Roman" panose="02020603050405020304" pitchFamily="18" charset="0"/>
              </a:rPr>
              <a:t>Statues en porcelaine émaillée</a:t>
            </a:r>
          </a:p>
          <a:p>
            <a:pPr lvl="0" algn="ctr" eaLnBrk="0" fontAlgn="base" hangingPunct="0">
              <a:spcBef>
                <a:spcPct val="0"/>
              </a:spcBef>
              <a:spcAft>
                <a:spcPct val="0"/>
              </a:spcAft>
            </a:pPr>
            <a:r>
              <a:rPr kumimoji="0" lang="fr-FR" altLang="fr-FR" sz="1200" b="0" i="0" u="none" strike="noStrike" cap="none" normalizeH="0" dirty="0" smtClean="0">
                <a:ln>
                  <a:noFill/>
                </a:ln>
                <a:effectLst/>
                <a:latin typeface="Times New Roman" panose="02020603050405020304" pitchFamily="18" charset="0"/>
                <a:cs typeface="Times New Roman" panose="02020603050405020304" pitchFamily="18" charset="0"/>
              </a:rPr>
              <a:t>Réf : </a:t>
            </a:r>
            <a:r>
              <a:rPr kumimoji="0" lang="fr-FR" altLang="fr-FR" sz="1200" i="0" u="none" strike="noStrike" cap="none" normalizeH="0" dirty="0" smtClean="0">
                <a:ln>
                  <a:noFill/>
                </a:ln>
                <a:effectLst/>
                <a:latin typeface="Times New Roman" panose="02020603050405020304" pitchFamily="18" charset="0"/>
                <a:cs typeface="Times New Roman" panose="02020603050405020304" pitchFamily="18" charset="0"/>
              </a:rPr>
              <a:t>P641</a:t>
            </a:r>
          </a:p>
          <a:p>
            <a:pPr lvl="0" algn="ctr" eaLnBrk="0" fontAlgn="base" hangingPunct="0">
              <a:spcBef>
                <a:spcPct val="0"/>
              </a:spcBef>
              <a:spcAft>
                <a:spcPct val="0"/>
              </a:spcAft>
            </a:pPr>
            <a:r>
              <a:rPr kumimoji="0" lang="fr-FR" altLang="fr-FR" sz="1200" b="0" i="0" u="none" strike="noStrike" cap="none" normalizeH="0" dirty="0" smtClean="0">
                <a:ln>
                  <a:noFill/>
                </a:ln>
                <a:effectLst/>
                <a:latin typeface="Times New Roman" panose="02020603050405020304" pitchFamily="18" charset="0"/>
                <a:cs typeface="Times New Roman" panose="02020603050405020304" pitchFamily="18" charset="0"/>
              </a:rPr>
              <a:t>Prix HT : </a:t>
            </a:r>
            <a:r>
              <a:rPr kumimoji="0" lang="fr-FR" altLang="fr-FR" sz="1200" i="0" u="none" strike="noStrike" cap="none" normalizeH="0" dirty="0" smtClean="0">
                <a:ln>
                  <a:noFill/>
                </a:ln>
                <a:effectLst/>
                <a:latin typeface="Times New Roman" panose="02020603050405020304" pitchFamily="18" charset="0"/>
                <a:cs typeface="Times New Roman" panose="02020603050405020304" pitchFamily="18" charset="0"/>
              </a:rPr>
              <a:t>49.90 €</a:t>
            </a:r>
          </a:p>
        </p:txBody>
      </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820" y="6239622"/>
            <a:ext cx="2789828" cy="2308824"/>
          </a:xfrm>
          <a:prstGeom prst="rect">
            <a:avLst/>
          </a:prstGeom>
          <a:ln>
            <a:solidFill>
              <a:schemeClr val="tx1"/>
            </a:solidFill>
            <a:prstDash val="lgDashDotDot"/>
          </a:ln>
        </p:spPr>
      </p:pic>
      <p:sp>
        <p:nvSpPr>
          <p:cNvPr id="2" name="Espace réservé du pied de page 1"/>
          <p:cNvSpPr>
            <a:spLocks noGrp="1"/>
          </p:cNvSpPr>
          <p:nvPr>
            <p:ph type="ftr" sz="quarter" idx="11"/>
          </p:nvPr>
        </p:nvSpPr>
        <p:spPr>
          <a:xfrm>
            <a:off x="1548181" y="9444078"/>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sp>
        <p:nvSpPr>
          <p:cNvPr id="3" name="Espace réservé du numéro de diapositive 2"/>
          <p:cNvSpPr>
            <a:spLocks noGrp="1"/>
          </p:cNvSpPr>
          <p:nvPr>
            <p:ph type="sldNum" sz="quarter" idx="12"/>
          </p:nvPr>
        </p:nvSpPr>
        <p:spPr/>
        <p:txBody>
          <a:bodyPr/>
          <a:lstStyle/>
          <a:p>
            <a:fld id="{35C8FFE2-3E91-4E7A-B3FC-3BA830BCC287}" type="slidenum">
              <a:rPr lang="fr-FR" smtClean="0"/>
              <a:t>12</a:t>
            </a:fld>
            <a:endParaRPr lang="fr-FR"/>
          </a:p>
        </p:txBody>
      </p:sp>
    </p:spTree>
    <p:extLst>
      <p:ext uri="{BB962C8B-B14F-4D97-AF65-F5344CB8AC3E}">
        <p14:creationId xmlns:p14="http://schemas.microsoft.com/office/powerpoint/2010/main" val="381026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oneTexte 8"/>
          <p:cNvSpPr txBox="1"/>
          <p:nvPr/>
        </p:nvSpPr>
        <p:spPr>
          <a:xfrm flipH="1">
            <a:off x="1713140" y="1957655"/>
            <a:ext cx="4310742" cy="646331"/>
          </a:xfrm>
          <a:prstGeom prst="rect">
            <a:avLst/>
          </a:prstGeom>
          <a:noFill/>
        </p:spPr>
        <p:txBody>
          <a:bodyPr wrap="square" rtlCol="0">
            <a:spAutoFit/>
          </a:bodyPr>
          <a:lstStyle/>
          <a:p>
            <a:r>
              <a:rPr lang="fr-FR" dirty="0" smtClean="0">
                <a:effectLst>
                  <a:glow rad="139700">
                    <a:schemeClr val="bg2">
                      <a:alpha val="40000"/>
                    </a:schemeClr>
                  </a:glow>
                </a:effectLst>
              </a:rPr>
              <a:t>	</a:t>
            </a:r>
            <a:r>
              <a:rPr lang="fr-FR" b="1" u="sng" dirty="0" smtClean="0">
                <a:effectLst>
                  <a:glow rad="139700">
                    <a:schemeClr val="bg2">
                      <a:alpha val="40000"/>
                    </a:schemeClr>
                  </a:glow>
                </a:effectLst>
                <a:latin typeface="Bodoni MT" panose="02070603080606020203" pitchFamily="18" charset="0"/>
                <a:cs typeface="Times New Roman" panose="02020603050405020304" pitchFamily="18" charset="0"/>
              </a:rPr>
              <a:t>LITHOPHANIE</a:t>
            </a:r>
            <a:r>
              <a:rPr lang="fr-FR" b="1" u="sng" dirty="0" smtClean="0">
                <a:latin typeface="Bodoni MT" panose="02070603080606020203" pitchFamily="18" charset="0"/>
                <a:cs typeface="Times New Roman" panose="02020603050405020304" pitchFamily="18" charset="0"/>
              </a:rPr>
              <a:t> en porcelaine </a:t>
            </a:r>
          </a:p>
          <a:p>
            <a:pPr algn="ctr"/>
            <a:r>
              <a:rPr lang="fr-FR" b="1" dirty="0" smtClean="0">
                <a:latin typeface="Bodoni MT" panose="02070603080606020203" pitchFamily="18" charset="0"/>
                <a:cs typeface="Times New Roman" panose="02020603050405020304" pitchFamily="18" charset="0"/>
              </a:rPr>
              <a:t>      50 € HT la pièce</a:t>
            </a:r>
            <a:endParaRPr lang="fr-FR" b="1" dirty="0">
              <a:latin typeface="Bodoni MT" panose="02070603080606020203" pitchFamily="18" charset="0"/>
              <a:cs typeface="Times New Roman" panose="02020603050405020304" pitchFamily="18" charset="0"/>
            </a:endParaRPr>
          </a:p>
        </p:txBody>
      </p:sp>
      <p:pic>
        <p:nvPicPr>
          <p:cNvPr id="16" name="Imag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646" y="3100908"/>
            <a:ext cx="2315689" cy="2568010"/>
          </a:xfrm>
          <a:prstGeom prst="rect">
            <a:avLst/>
          </a:prstGeom>
          <a:ln>
            <a:solidFill>
              <a:schemeClr val="accent6"/>
            </a:solidFill>
          </a:ln>
        </p:spPr>
      </p:pic>
      <p:pic>
        <p:nvPicPr>
          <p:cNvPr id="17" name="Imag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11387" y="3103092"/>
            <a:ext cx="2312495" cy="2568011"/>
          </a:xfrm>
          <a:prstGeom prst="rect">
            <a:avLst/>
          </a:prstGeom>
          <a:ln>
            <a:solidFill>
              <a:schemeClr val="accent6"/>
            </a:solidFill>
          </a:ln>
        </p:spPr>
      </p:pic>
      <p:pic>
        <p:nvPicPr>
          <p:cNvPr id="18" name="Imag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38862" y="6402530"/>
            <a:ext cx="2314958" cy="2395704"/>
          </a:xfrm>
          <a:prstGeom prst="rect">
            <a:avLst/>
          </a:prstGeom>
          <a:ln>
            <a:solidFill>
              <a:schemeClr val="accent6"/>
            </a:solidFill>
          </a:ln>
        </p:spPr>
      </p:pic>
      <p:sp>
        <p:nvSpPr>
          <p:cNvPr id="20" name="Rectangle 19"/>
          <p:cNvSpPr/>
          <p:nvPr/>
        </p:nvSpPr>
        <p:spPr>
          <a:xfrm>
            <a:off x="1080652" y="5804891"/>
            <a:ext cx="2030683" cy="461665"/>
          </a:xfrm>
          <a:prstGeom prst="rect">
            <a:avLst/>
          </a:prstGeom>
        </p:spPr>
        <p:txBody>
          <a:bodyPr wrap="square">
            <a:spAutoFit/>
          </a:bodyPr>
          <a:lstStyle/>
          <a:p>
            <a:pPr algn="ctr"/>
            <a:r>
              <a:rPr lang="fr-FR" sz="1200" dirty="0">
                <a:latin typeface="Times New Roman" panose="02020603050405020304" pitchFamily="18" charset="0"/>
                <a:cs typeface="Times New Roman" panose="02020603050405020304" pitchFamily="18" charset="0"/>
              </a:rPr>
              <a:t>Claude </a:t>
            </a:r>
            <a:r>
              <a:rPr lang="fr-FR" sz="1200" dirty="0" smtClean="0">
                <a:latin typeface="Times New Roman" panose="02020603050405020304" pitchFamily="18" charset="0"/>
                <a:cs typeface="Times New Roman" panose="02020603050405020304" pitchFamily="18" charset="0"/>
              </a:rPr>
              <a:t>Monet </a:t>
            </a:r>
            <a:r>
              <a:rPr lang="fr-FR" sz="1200" dirty="0">
                <a:latin typeface="Times New Roman" panose="02020603050405020304" pitchFamily="18" charset="0"/>
                <a:cs typeface="Times New Roman" panose="02020603050405020304" pitchFamily="18" charset="0"/>
              </a:rPr>
              <a:t>à </a:t>
            </a:r>
            <a:r>
              <a:rPr lang="fr-FR" sz="1200" dirty="0" smtClean="0">
                <a:latin typeface="Times New Roman" panose="02020603050405020304" pitchFamily="18" charset="0"/>
                <a:cs typeface="Times New Roman" panose="02020603050405020304" pitchFamily="18" charset="0"/>
              </a:rPr>
              <a:t>Giverny </a:t>
            </a:r>
          </a:p>
          <a:p>
            <a:pPr algn="ctr"/>
            <a:r>
              <a:rPr lang="fr-FR" sz="1200" dirty="0" smtClean="0">
                <a:latin typeface="Times New Roman" panose="02020603050405020304" pitchFamily="18" charset="0"/>
                <a:cs typeface="Times New Roman" panose="02020603050405020304" pitchFamily="18" charset="0"/>
              </a:rPr>
              <a:t>Réf : L001</a:t>
            </a:r>
            <a:endParaRPr lang="fr-FR" sz="1200" dirty="0">
              <a:latin typeface="Times New Roman" panose="02020603050405020304" pitchFamily="18" charset="0"/>
              <a:cs typeface="Times New Roman" panose="02020603050405020304" pitchFamily="18" charset="0"/>
            </a:endParaRPr>
          </a:p>
        </p:txBody>
      </p:sp>
      <p:sp>
        <p:nvSpPr>
          <p:cNvPr id="21" name="ZoneTexte 20"/>
          <p:cNvSpPr txBox="1"/>
          <p:nvPr/>
        </p:nvSpPr>
        <p:spPr>
          <a:xfrm>
            <a:off x="3943510" y="5814743"/>
            <a:ext cx="1848247" cy="461665"/>
          </a:xfrm>
          <a:prstGeom prst="rect">
            <a:avLst/>
          </a:prstGeom>
          <a:noFill/>
        </p:spPr>
        <p:txBody>
          <a:bodyPr wrap="square" rtlCol="0">
            <a:spAutoFit/>
          </a:bodyPr>
          <a:lstStyle/>
          <a:p>
            <a:pPr algn="ctr"/>
            <a:r>
              <a:rPr lang="fr-FR" sz="1200" dirty="0" smtClean="0">
                <a:latin typeface="Times New Roman" panose="02020603050405020304" pitchFamily="18" charset="0"/>
                <a:cs typeface="Times New Roman" panose="02020603050405020304" pitchFamily="18" charset="0"/>
              </a:rPr>
              <a:t>Statue de La Liberté</a:t>
            </a:r>
          </a:p>
          <a:p>
            <a:pPr algn="ctr"/>
            <a:r>
              <a:rPr lang="fr-FR" sz="1200" dirty="0" smtClean="0">
                <a:latin typeface="Times New Roman" panose="02020603050405020304" pitchFamily="18" charset="0"/>
                <a:cs typeface="Times New Roman" panose="02020603050405020304" pitchFamily="18" charset="0"/>
              </a:rPr>
              <a:t>Réf : L002</a:t>
            </a:r>
            <a:endParaRPr lang="fr-FR" sz="1200" dirty="0">
              <a:latin typeface="Times New Roman" panose="02020603050405020304" pitchFamily="18" charset="0"/>
              <a:cs typeface="Times New Roman" panose="02020603050405020304" pitchFamily="18" charset="0"/>
            </a:endParaRPr>
          </a:p>
        </p:txBody>
      </p:sp>
      <p:sp>
        <p:nvSpPr>
          <p:cNvPr id="24" name="ZoneTexte 23"/>
          <p:cNvSpPr txBox="1"/>
          <p:nvPr/>
        </p:nvSpPr>
        <p:spPr>
          <a:xfrm>
            <a:off x="4577265" y="7363225"/>
            <a:ext cx="1864426" cy="461665"/>
          </a:xfrm>
          <a:prstGeom prst="rect">
            <a:avLst/>
          </a:prstGeom>
          <a:noFill/>
        </p:spPr>
        <p:txBody>
          <a:bodyPr wrap="square" rtlCol="0">
            <a:spAutoFit/>
          </a:bodyPr>
          <a:lstStyle/>
          <a:p>
            <a:pPr algn="ctr"/>
            <a:r>
              <a:rPr lang="fr-FR" sz="1200" dirty="0" smtClean="0">
                <a:latin typeface="Times New Roman" panose="02020603050405020304" pitchFamily="18" charset="0"/>
                <a:cs typeface="Times New Roman" panose="02020603050405020304" pitchFamily="18" charset="0"/>
              </a:rPr>
              <a:t>Fleurs</a:t>
            </a:r>
          </a:p>
          <a:p>
            <a:pPr algn="ctr"/>
            <a:r>
              <a:rPr lang="fr-FR" sz="1200" dirty="0" smtClean="0">
                <a:latin typeface="Times New Roman" panose="02020603050405020304" pitchFamily="18" charset="0"/>
                <a:cs typeface="Times New Roman" panose="02020603050405020304" pitchFamily="18" charset="0"/>
              </a:rPr>
              <a:t>Réf : L003</a:t>
            </a:r>
            <a:endParaRPr lang="fr-FR" sz="1200" dirty="0">
              <a:latin typeface="Times New Roman" panose="02020603050405020304" pitchFamily="18" charset="0"/>
              <a:cs typeface="Times New Roman" panose="02020603050405020304" pitchFamily="18" charset="0"/>
            </a:endParaRPr>
          </a:p>
        </p:txBody>
      </p:sp>
      <p:sp>
        <p:nvSpPr>
          <p:cNvPr id="2" name="Espace réservé du pied de page 1"/>
          <p:cNvSpPr>
            <a:spLocks noGrp="1"/>
          </p:cNvSpPr>
          <p:nvPr>
            <p:ph type="ftr" sz="quarter" idx="11"/>
          </p:nvPr>
        </p:nvSpPr>
        <p:spPr>
          <a:xfrm>
            <a:off x="1680978" y="9383225"/>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12" name="Rectangle 11"/>
          <p:cNvSpPr/>
          <p:nvPr/>
        </p:nvSpPr>
        <p:spPr>
          <a:xfrm>
            <a:off x="2767527" y="1137856"/>
            <a:ext cx="2741951" cy="369332"/>
          </a:xfrm>
          <a:prstGeom prst="rect">
            <a:avLst/>
          </a:prstGeom>
        </p:spPr>
        <p:txBody>
          <a:bodyPr wrap="square">
            <a:spAutoFit/>
          </a:bodyPr>
          <a:lstStyle/>
          <a:p>
            <a:pPr lvl="0" algn="ctr" eaLnBrk="0" fontAlgn="base" hangingPunct="0">
              <a:spcBef>
                <a:spcPct val="0"/>
              </a:spcBef>
              <a:spcAft>
                <a:spcPct val="0"/>
              </a:spcAft>
            </a:pPr>
            <a:r>
              <a:rPr lang="fr-FR" altLang="fr-FR" b="1" u="sng" dirty="0" smtClean="0">
                <a:solidFill>
                  <a:srgbClr val="FF0000"/>
                </a:solidFill>
                <a:latin typeface="Bodoni MT" panose="02070603080606020203" pitchFamily="18" charset="0"/>
                <a:cs typeface="Times New Roman" panose="02020603050405020304" pitchFamily="18" charset="0"/>
              </a:rPr>
              <a:t>NOUVEAUTÉS</a:t>
            </a:r>
            <a:endParaRPr kumimoji="0" lang="fr-FR" altLang="fr-FR" b="0" i="0" u="none" strike="noStrike" cap="none" normalizeH="0" baseline="0" dirty="0" smtClean="0">
              <a:ln>
                <a:noFill/>
              </a:ln>
              <a:solidFill>
                <a:srgbClr val="FF0000"/>
              </a:solidFill>
              <a:effectLst/>
              <a:latin typeface="Bodoni MT" panose="02070603080606020203" pitchFamily="18" charset="0"/>
              <a:cs typeface="Times New Roman" panose="02020603050405020304" pitchFamily="18" charset="0"/>
            </a:endParaRPr>
          </a:p>
        </p:txBody>
      </p:sp>
      <p:sp>
        <p:nvSpPr>
          <p:cNvPr id="3" name="Espace réservé du numéro de diapositive 2"/>
          <p:cNvSpPr>
            <a:spLocks noGrp="1"/>
          </p:cNvSpPr>
          <p:nvPr>
            <p:ph type="sldNum" sz="quarter" idx="12"/>
          </p:nvPr>
        </p:nvSpPr>
        <p:spPr/>
        <p:txBody>
          <a:bodyPr/>
          <a:lstStyle/>
          <a:p>
            <a:fld id="{35C8FFE2-3E91-4E7A-B3FC-3BA830BCC287}" type="slidenum">
              <a:rPr lang="fr-FR" smtClean="0"/>
              <a:t>13</a:t>
            </a:fld>
            <a:endParaRPr lang="fr-FR"/>
          </a:p>
        </p:txBody>
      </p:sp>
    </p:spTree>
    <p:extLst>
      <p:ext uri="{BB962C8B-B14F-4D97-AF65-F5344CB8AC3E}">
        <p14:creationId xmlns:p14="http://schemas.microsoft.com/office/powerpoint/2010/main" val="32050898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7" name="Espace réservé du pied de page 6"/>
          <p:cNvSpPr>
            <a:spLocks noGrp="1"/>
          </p:cNvSpPr>
          <p:nvPr>
            <p:ph type="ftr" sz="quarter" idx="11"/>
          </p:nvPr>
        </p:nvSpPr>
        <p:spPr>
          <a:xfrm>
            <a:off x="1621249" y="9437432"/>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t="17886" b="18000"/>
          <a:stretch/>
        </p:blipFill>
        <p:spPr>
          <a:xfrm>
            <a:off x="765810" y="3131820"/>
            <a:ext cx="5356860" cy="3434513"/>
          </a:xfrm>
          <a:prstGeom prst="rect">
            <a:avLst/>
          </a:prstGeom>
        </p:spPr>
      </p:pic>
      <p:sp>
        <p:nvSpPr>
          <p:cNvPr id="8" name="Rectangle 7"/>
          <p:cNvSpPr/>
          <p:nvPr/>
        </p:nvSpPr>
        <p:spPr>
          <a:xfrm>
            <a:off x="2153687" y="6927488"/>
            <a:ext cx="2763623" cy="1446550"/>
          </a:xfrm>
          <a:prstGeom prst="rect">
            <a:avLst/>
          </a:prstGeom>
        </p:spPr>
        <p:txBody>
          <a:bodyPr wrap="square">
            <a:spAutoFit/>
          </a:bodyPr>
          <a:lstStyle/>
          <a:p>
            <a:pPr lvl="0" algn="ctr" eaLnBrk="0" fontAlgn="base" hangingPunct="0">
              <a:spcBef>
                <a:spcPct val="0"/>
              </a:spcBef>
              <a:spcAft>
                <a:spcPct val="0"/>
              </a:spcAft>
            </a:pPr>
            <a:r>
              <a:rPr lang="fr-FR" altLang="fr-FR" b="1" u="sng" dirty="0" smtClean="0">
                <a:latin typeface="Bodoni MT" panose="02070603080606020203" pitchFamily="18" charset="0"/>
                <a:cs typeface="Times New Roman" panose="02020603050405020304" pitchFamily="18" charset="0"/>
              </a:rPr>
              <a:t>Tableau en émail « Design »</a:t>
            </a:r>
          </a:p>
          <a:p>
            <a:pPr lvl="0" algn="ctr" eaLnBrk="0" fontAlgn="base" hangingPunct="0">
              <a:spcBef>
                <a:spcPct val="0"/>
              </a:spcBef>
              <a:spcAft>
                <a:spcPct val="0"/>
              </a:spcAft>
            </a:pPr>
            <a:endParaRPr lang="fr-FR" altLang="fr-FR" sz="800" b="1" u="sng" dirty="0" smtClean="0">
              <a:latin typeface="Bodoni MT" panose="02070603080606020203" pitchFamily="18" charset="0"/>
              <a:cs typeface="Times New Roman" panose="02020603050405020304" pitchFamily="18" charset="0"/>
            </a:endParaRPr>
          </a:p>
          <a:p>
            <a:pPr algn="ctr" eaLnBrk="0" fontAlgn="base" hangingPunct="0">
              <a:spcBef>
                <a:spcPct val="0"/>
              </a:spcBef>
              <a:spcAft>
                <a:spcPct val="0"/>
              </a:spcAft>
            </a:pPr>
            <a:r>
              <a:rPr lang="fr-FR" altLang="fr-FR" sz="1200" dirty="0">
                <a:latin typeface="Times New Roman" panose="02020603050405020304" pitchFamily="18" charset="0"/>
                <a:cs typeface="Times New Roman" panose="02020603050405020304" pitchFamily="18" charset="0"/>
              </a:rPr>
              <a:t>Dimensions: 730 x 730 cm</a:t>
            </a:r>
          </a:p>
          <a:p>
            <a:pPr lvl="0" algn="ctr" eaLnBrk="0" fontAlgn="base" hangingPunct="0">
              <a:spcBef>
                <a:spcPct val="0"/>
              </a:spcBef>
              <a:spcAft>
                <a:spcPct val="0"/>
              </a:spcAft>
            </a:pPr>
            <a:endParaRPr lang="fr-FR" altLang="fr-FR" sz="800" b="1" u="sng" dirty="0" smtClean="0">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Réf: B072</a:t>
            </a: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Prix HT: 180,00 €</a:t>
            </a:r>
            <a:endParaRPr lang="fr-FR" altLang="fr-FR" sz="1200" dirty="0">
              <a:latin typeface="Times New Roman" panose="02020603050405020304" pitchFamily="18" charset="0"/>
              <a:cs typeface="Times New Roman" panose="02020603050405020304" pitchFamily="18" charset="0"/>
            </a:endParaRPr>
          </a:p>
        </p:txBody>
      </p:sp>
      <p:sp>
        <p:nvSpPr>
          <p:cNvPr id="6" name="Rectangle 5"/>
          <p:cNvSpPr/>
          <p:nvPr/>
        </p:nvSpPr>
        <p:spPr>
          <a:xfrm>
            <a:off x="2707798" y="1600227"/>
            <a:ext cx="2741951" cy="369332"/>
          </a:xfrm>
          <a:prstGeom prst="rect">
            <a:avLst/>
          </a:prstGeom>
        </p:spPr>
        <p:txBody>
          <a:bodyPr wrap="square">
            <a:spAutoFit/>
          </a:bodyPr>
          <a:lstStyle/>
          <a:p>
            <a:pPr lvl="0" algn="ctr" eaLnBrk="0" fontAlgn="base" hangingPunct="0">
              <a:spcBef>
                <a:spcPct val="0"/>
              </a:spcBef>
              <a:spcAft>
                <a:spcPct val="0"/>
              </a:spcAft>
            </a:pPr>
            <a:r>
              <a:rPr lang="fr-FR" altLang="fr-FR" b="1" u="sng" dirty="0" smtClean="0">
                <a:solidFill>
                  <a:srgbClr val="FF0000"/>
                </a:solidFill>
                <a:latin typeface="Bodoni MT" panose="02070603080606020203" pitchFamily="18" charset="0"/>
                <a:cs typeface="Times New Roman" panose="02020603050405020304" pitchFamily="18" charset="0"/>
              </a:rPr>
              <a:t>NOUVEAUTÉS</a:t>
            </a:r>
            <a:endParaRPr kumimoji="0" lang="fr-FR" altLang="fr-FR" b="0" i="0" u="none" strike="noStrike" cap="none" normalizeH="0" baseline="0" dirty="0" smtClean="0">
              <a:ln>
                <a:noFill/>
              </a:ln>
              <a:solidFill>
                <a:srgbClr val="FF0000"/>
              </a:solidFill>
              <a:effectLst/>
              <a:latin typeface="Bodoni MT" panose="02070603080606020203" pitchFamily="18" charset="0"/>
              <a:cs typeface="Times New Roman" panose="02020603050405020304" pitchFamily="18" charset="0"/>
            </a:endParaRPr>
          </a:p>
        </p:txBody>
      </p:sp>
      <p:sp>
        <p:nvSpPr>
          <p:cNvPr id="3" name="Espace réservé du numéro de diapositive 2"/>
          <p:cNvSpPr>
            <a:spLocks noGrp="1"/>
          </p:cNvSpPr>
          <p:nvPr>
            <p:ph type="sldNum" sz="quarter" idx="12"/>
          </p:nvPr>
        </p:nvSpPr>
        <p:spPr/>
        <p:txBody>
          <a:bodyPr/>
          <a:lstStyle/>
          <a:p>
            <a:fld id="{35C8FFE2-3E91-4E7A-B3FC-3BA830BCC287}" type="slidenum">
              <a:rPr lang="fr-FR" smtClean="0"/>
              <a:t>14</a:t>
            </a:fld>
            <a:endParaRPr lang="fr-FR"/>
          </a:p>
        </p:txBody>
      </p:sp>
    </p:spTree>
    <p:extLst>
      <p:ext uri="{BB962C8B-B14F-4D97-AF65-F5344CB8AC3E}">
        <p14:creationId xmlns:p14="http://schemas.microsoft.com/office/powerpoint/2010/main" val="11095011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05328" y="967950"/>
            <a:ext cx="3362984" cy="35135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Rectangle 7"/>
          <p:cNvSpPr/>
          <p:nvPr/>
        </p:nvSpPr>
        <p:spPr>
          <a:xfrm>
            <a:off x="3205009" y="4641488"/>
            <a:ext cx="2763623" cy="1046440"/>
          </a:xfrm>
          <a:prstGeom prst="rect">
            <a:avLst/>
          </a:prstGeom>
        </p:spPr>
        <p:txBody>
          <a:bodyPr wrap="square">
            <a:spAutoFit/>
          </a:bodyPr>
          <a:lstStyle/>
          <a:p>
            <a:pPr lvl="0" algn="ctr" eaLnBrk="0" fontAlgn="base" hangingPunct="0">
              <a:spcBef>
                <a:spcPct val="0"/>
              </a:spcBef>
              <a:spcAft>
                <a:spcPct val="0"/>
              </a:spcAft>
            </a:pPr>
            <a:r>
              <a:rPr lang="fr-FR" altLang="fr-FR" b="1" u="sng" dirty="0" smtClean="0">
                <a:latin typeface="Bodoni MT" panose="02070603080606020203" pitchFamily="18" charset="0"/>
                <a:cs typeface="Times New Roman" panose="02020603050405020304" pitchFamily="18" charset="0"/>
              </a:rPr>
              <a:t>Œufs </a:t>
            </a:r>
            <a:r>
              <a:rPr lang="fr-FR" altLang="fr-FR" b="1" u="sng" dirty="0">
                <a:latin typeface="Bodoni MT" panose="02070603080606020203" pitchFamily="18" charset="0"/>
                <a:cs typeface="Times New Roman" panose="02020603050405020304" pitchFamily="18" charset="0"/>
              </a:rPr>
              <a:t>de collection </a:t>
            </a:r>
            <a:endParaRPr lang="fr-FR" altLang="fr-FR" b="1" u="sng" dirty="0" smtClean="0">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endParaRPr lang="fr-FR" altLang="fr-FR" sz="800" b="1" u="sng" dirty="0">
              <a:latin typeface="Bodoni MT" panose="02070603080606020203" pitchFamily="18" charset="0"/>
              <a:cs typeface="Times New Roman" panose="02020603050405020304" pitchFamily="18" charset="0"/>
            </a:endParaRPr>
          </a:p>
          <a:p>
            <a:pPr algn="ctr" eaLnBrk="0" fontAlgn="base" hangingPunct="0">
              <a:spcBef>
                <a:spcPct val="0"/>
              </a:spcBef>
              <a:spcAft>
                <a:spcPct val="0"/>
              </a:spcAft>
            </a:pPr>
            <a:r>
              <a:rPr lang="fr-FR" altLang="fr-FR" sz="1200" dirty="0">
                <a:latin typeface="Times New Roman" panose="02020603050405020304" pitchFamily="18" charset="0"/>
                <a:cs typeface="Times New Roman" panose="02020603050405020304" pitchFamily="18" charset="0"/>
              </a:rPr>
              <a:t>Décorés à la main, peintures et or jaune.</a:t>
            </a: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Réf </a:t>
            </a:r>
            <a:r>
              <a:rPr lang="fr-FR" altLang="fr-FR" sz="1200" dirty="0">
                <a:latin typeface="Times New Roman" panose="02020603050405020304" pitchFamily="18" charset="0"/>
                <a:cs typeface="Times New Roman" panose="02020603050405020304" pitchFamily="18" charset="0"/>
              </a:rPr>
              <a:t>: P645 (le lot de 8 assortis)</a:t>
            </a:r>
          </a:p>
          <a:p>
            <a:pPr algn="ctr" eaLnBrk="0" fontAlgn="base" hangingPunct="0">
              <a:spcBef>
                <a:spcPct val="0"/>
              </a:spcBef>
              <a:spcAft>
                <a:spcPct val="0"/>
              </a:spcAft>
            </a:pPr>
            <a:r>
              <a:rPr lang="fr-FR" altLang="fr-FR" sz="1200" dirty="0">
                <a:latin typeface="Times New Roman" panose="02020603050405020304" pitchFamily="18" charset="0"/>
                <a:cs typeface="Times New Roman" panose="02020603050405020304" pitchFamily="18" charset="0"/>
              </a:rPr>
              <a:t>Prix HT : </a:t>
            </a:r>
            <a:r>
              <a:rPr lang="fr-FR" altLang="fr-FR" sz="1200" dirty="0" smtClean="0">
                <a:latin typeface="Times New Roman" panose="02020603050405020304" pitchFamily="18" charset="0"/>
                <a:cs typeface="Times New Roman" panose="02020603050405020304" pitchFamily="18" charset="0"/>
              </a:rPr>
              <a:t>250,00 €</a:t>
            </a:r>
            <a:endParaRPr lang="fr-FR" altLang="fr-FR" sz="1200" dirty="0">
              <a:latin typeface="Times New Roman" panose="02020603050405020304" pitchFamily="18" charset="0"/>
              <a:cs typeface="Times New Roman" panose="02020603050405020304" pitchFamily="18" charset="0"/>
            </a:endParaRPr>
          </a:p>
        </p:txBody>
      </p:sp>
      <p:sp>
        <p:nvSpPr>
          <p:cNvPr id="2" name="Espace réservé du pied de page 1"/>
          <p:cNvSpPr>
            <a:spLocks noGrp="1"/>
          </p:cNvSpPr>
          <p:nvPr>
            <p:ph type="ftr" sz="quarter" idx="11"/>
          </p:nvPr>
        </p:nvSpPr>
        <p:spPr>
          <a:xfrm>
            <a:off x="1534159" y="9398329"/>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pic>
        <p:nvPicPr>
          <p:cNvPr id="3" name="Image 2"/>
          <p:cNvPicPr>
            <a:picLocks noChangeAspect="1"/>
          </p:cNvPicPr>
          <p:nvPr/>
        </p:nvPicPr>
        <p:blipFill rotWithShape="1">
          <a:blip r:embed="rId4">
            <a:extLst>
              <a:ext uri="{28A0092B-C50C-407E-A947-70E740481C1C}">
                <a14:useLocalDpi xmlns:a14="http://schemas.microsoft.com/office/drawing/2010/main" val="0"/>
              </a:ext>
            </a:extLst>
          </a:blip>
          <a:srcRect l="2138" t="18417" r="3282" b="13286"/>
          <a:stretch/>
        </p:blipFill>
        <p:spPr>
          <a:xfrm>
            <a:off x="2328372" y="6252520"/>
            <a:ext cx="4113277" cy="2828501"/>
          </a:xfrm>
          <a:prstGeom prst="rect">
            <a:avLst/>
          </a:prstGeom>
        </p:spPr>
      </p:pic>
      <p:sp>
        <p:nvSpPr>
          <p:cNvPr id="9" name="Rectangle 8"/>
          <p:cNvSpPr/>
          <p:nvPr/>
        </p:nvSpPr>
        <p:spPr>
          <a:xfrm>
            <a:off x="0" y="7205105"/>
            <a:ext cx="2763623" cy="1046440"/>
          </a:xfrm>
          <a:prstGeom prst="rect">
            <a:avLst/>
          </a:prstGeom>
        </p:spPr>
        <p:txBody>
          <a:bodyPr wrap="square">
            <a:spAutoFit/>
          </a:bodyPr>
          <a:lstStyle/>
          <a:p>
            <a:pPr lvl="0" algn="ctr" eaLnBrk="0" fontAlgn="base" hangingPunct="0">
              <a:spcBef>
                <a:spcPct val="0"/>
              </a:spcBef>
              <a:spcAft>
                <a:spcPct val="0"/>
              </a:spcAft>
            </a:pPr>
            <a:r>
              <a:rPr lang="fr-FR" altLang="fr-FR" b="1" u="sng" dirty="0" smtClean="0">
                <a:latin typeface="Bodoni MT" panose="02070603080606020203" pitchFamily="18" charset="0"/>
                <a:cs typeface="Times New Roman" panose="02020603050405020304" pitchFamily="18" charset="0"/>
              </a:rPr>
              <a:t>Tableau en émail</a:t>
            </a:r>
          </a:p>
          <a:p>
            <a:pPr lvl="0" algn="ctr" eaLnBrk="0" fontAlgn="base" hangingPunct="0">
              <a:spcBef>
                <a:spcPct val="0"/>
              </a:spcBef>
              <a:spcAft>
                <a:spcPct val="0"/>
              </a:spcAft>
            </a:pPr>
            <a:endParaRPr lang="fr-FR" altLang="fr-FR" sz="800" b="1" u="sng" dirty="0" smtClean="0">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Dimensions: 730 x 730 cm</a:t>
            </a: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Réf: </a:t>
            </a:r>
            <a:r>
              <a:rPr lang="fr-FR" altLang="fr-FR" sz="1200" dirty="0" smtClean="0">
                <a:latin typeface="Times New Roman" panose="02020603050405020304" pitchFamily="18" charset="0"/>
                <a:cs typeface="Times New Roman" panose="02020603050405020304" pitchFamily="18" charset="0"/>
              </a:rPr>
              <a:t>B0701</a:t>
            </a:r>
            <a:endParaRPr lang="fr-FR" altLang="fr-FR" sz="1200" dirty="0" smtClean="0">
              <a:latin typeface="Times New Roman" panose="02020603050405020304" pitchFamily="18" charset="0"/>
              <a:cs typeface="Times New Roman" panose="02020603050405020304" pitchFamily="18" charset="0"/>
            </a:endParaRP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Prix HT: 166,60 €</a:t>
            </a:r>
            <a:endParaRPr lang="fr-FR" altLang="fr-FR" sz="1200" dirty="0">
              <a:latin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12"/>
          </p:nvPr>
        </p:nvSpPr>
        <p:spPr>
          <a:xfrm>
            <a:off x="6561367" y="9502422"/>
            <a:ext cx="296633" cy="403578"/>
          </a:xfrm>
        </p:spPr>
        <p:txBody>
          <a:bodyPr/>
          <a:lstStyle/>
          <a:p>
            <a:fld id="{35C8FFE2-3E91-4E7A-B3FC-3BA830BCC287}" type="slidenum">
              <a:rPr lang="fr-FR" smtClean="0"/>
              <a:t>15</a:t>
            </a:fld>
            <a:endParaRPr lang="fr-FR" dirty="0"/>
          </a:p>
        </p:txBody>
      </p:sp>
    </p:spTree>
    <p:extLst>
      <p:ext uri="{BB962C8B-B14F-4D97-AF65-F5344CB8AC3E}">
        <p14:creationId xmlns:p14="http://schemas.microsoft.com/office/powerpoint/2010/main" val="22552883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rot="1217759">
            <a:off x="1672490" y="3155398"/>
            <a:ext cx="3716977" cy="1214430"/>
          </a:xfrm>
        </p:spPr>
        <p:txBody>
          <a:bodyPr anchor="ctr">
            <a:normAutofit/>
          </a:bodyPr>
          <a:lstStyle/>
          <a:p>
            <a:pPr defTabSz="914310"/>
            <a:r>
              <a:rPr lang="fr-FR" sz="2400"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t/>
            </a:r>
            <a:br>
              <a:rPr lang="fr-FR" sz="2400"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br>
            <a:r>
              <a:rPr lang="fr-FR" sz="4399"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t>BIJOUX</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4" name="Espace réservé du pied de page 3"/>
          <p:cNvSpPr>
            <a:spLocks noGrp="1"/>
          </p:cNvSpPr>
          <p:nvPr>
            <p:ph type="ftr" sz="quarter" idx="11"/>
          </p:nvPr>
        </p:nvSpPr>
        <p:spPr>
          <a:xfrm>
            <a:off x="1345663" y="9421189"/>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pic>
        <p:nvPicPr>
          <p:cNvPr id="7" name="Image 6"/>
          <p:cNvPicPr>
            <a:picLocks noChangeAspect="1"/>
          </p:cNvPicPr>
          <p:nvPr/>
        </p:nvPicPr>
        <p:blipFill>
          <a:blip r:embed="rId3"/>
          <a:stretch>
            <a:fillRect/>
          </a:stretch>
        </p:blipFill>
        <p:spPr>
          <a:xfrm>
            <a:off x="828515" y="5689763"/>
            <a:ext cx="5404929" cy="2127565"/>
          </a:xfrm>
          <a:prstGeom prst="rect">
            <a:avLst/>
          </a:prstGeom>
          <a:pattFill prst="pct5">
            <a:fgClr>
              <a:schemeClr val="accent1"/>
            </a:fgClr>
            <a:bgClr>
              <a:schemeClr val="bg1"/>
            </a:bgClr>
          </a:patt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112500"/>
          </a:effectLst>
        </p:spPr>
      </p:pic>
      <p:sp>
        <p:nvSpPr>
          <p:cNvPr id="3" name="Espace réservé du numéro de diapositive 2"/>
          <p:cNvSpPr>
            <a:spLocks noGrp="1"/>
          </p:cNvSpPr>
          <p:nvPr>
            <p:ph type="sldNum" sz="quarter" idx="12"/>
          </p:nvPr>
        </p:nvSpPr>
        <p:spPr/>
        <p:txBody>
          <a:bodyPr/>
          <a:lstStyle/>
          <a:p>
            <a:fld id="{35C8FFE2-3E91-4E7A-B3FC-3BA830BCC287}" type="slidenum">
              <a:rPr lang="fr-FR" smtClean="0"/>
              <a:t>16</a:t>
            </a:fld>
            <a:endParaRPr lang="fr-FR"/>
          </a:p>
        </p:txBody>
      </p:sp>
    </p:spTree>
    <p:extLst>
      <p:ext uri="{BB962C8B-B14F-4D97-AF65-F5344CB8AC3E}">
        <p14:creationId xmlns:p14="http://schemas.microsoft.com/office/powerpoint/2010/main" val="3278901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2" name="Espace réservé du pied de page 1"/>
          <p:cNvSpPr>
            <a:spLocks noGrp="1"/>
          </p:cNvSpPr>
          <p:nvPr>
            <p:ph type="ftr" sz="quarter" idx="11"/>
          </p:nvPr>
        </p:nvSpPr>
        <p:spPr>
          <a:xfrm>
            <a:off x="1511299" y="9398329"/>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sp>
        <p:nvSpPr>
          <p:cNvPr id="4" name="ZoneTexte 3"/>
          <p:cNvSpPr txBox="1"/>
          <p:nvPr/>
        </p:nvSpPr>
        <p:spPr>
          <a:xfrm>
            <a:off x="1148887" y="2524981"/>
            <a:ext cx="4553324" cy="1754326"/>
          </a:xfrm>
          <a:prstGeom prst="rect">
            <a:avLst/>
          </a:prstGeom>
          <a:noFill/>
        </p:spPr>
        <p:txBody>
          <a:bodyPr wrap="square" rtlCol="0">
            <a:spAutoFit/>
          </a:bodyPr>
          <a:lstStyle/>
          <a:p>
            <a:pPr algn="ctr"/>
            <a:r>
              <a:rPr lang="fr-FR"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odoni MT" panose="02070603080606020203" pitchFamily="18" charset="0"/>
              </a:rPr>
              <a:t>NOS BIJOUX EN PORCELAINE ET EN ÉMAIL</a:t>
            </a:r>
            <a:endParaRPr lang="fr-FR"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odoni MT" panose="02070603080606020203" pitchFamily="18" charset="0"/>
            </a:endParaRPr>
          </a:p>
        </p:txBody>
      </p:sp>
      <p:sp>
        <p:nvSpPr>
          <p:cNvPr id="6" name="ZoneTexte 5"/>
          <p:cNvSpPr txBox="1"/>
          <p:nvPr/>
        </p:nvSpPr>
        <p:spPr>
          <a:xfrm>
            <a:off x="809685" y="4568298"/>
            <a:ext cx="5231728" cy="4031873"/>
          </a:xfrm>
          <a:prstGeom prst="rect">
            <a:avLst/>
          </a:prstGeom>
          <a:noFill/>
          <a:ln w="28575">
            <a:solidFill>
              <a:srgbClr val="FFC000"/>
            </a:solidFill>
          </a:ln>
        </p:spPr>
        <p:txBody>
          <a:bodyPr wrap="square" rtlCol="0">
            <a:spAutoFit/>
          </a:bodyPr>
          <a:lstStyle/>
          <a:p>
            <a:pPr algn="just"/>
            <a:r>
              <a:rPr lang="fr-FR" sz="1600" dirty="0">
                <a:latin typeface="Times New Roman" panose="02020603050405020304" pitchFamily="18" charset="0"/>
                <a:cs typeface="Times New Roman" panose="02020603050405020304" pitchFamily="18" charset="0"/>
              </a:rPr>
              <a:t>La renommée de la porcelaine de Limoges n’est plus à faire dans les arts de la table.  </a:t>
            </a:r>
            <a:endParaRPr lang="fr-FR" sz="1600" dirty="0" smtClean="0">
              <a:latin typeface="Times New Roman" panose="02020603050405020304" pitchFamily="18" charset="0"/>
              <a:cs typeface="Times New Roman" panose="02020603050405020304" pitchFamily="18" charset="0"/>
            </a:endParaRPr>
          </a:p>
          <a:p>
            <a:pPr algn="just"/>
            <a:r>
              <a:rPr lang="fr-FR" sz="1600" dirty="0" smtClean="0">
                <a:latin typeface="Times New Roman" panose="02020603050405020304" pitchFamily="18" charset="0"/>
                <a:cs typeface="Times New Roman" panose="02020603050405020304" pitchFamily="18" charset="0"/>
              </a:rPr>
              <a:t>Aujourd'hui</a:t>
            </a:r>
            <a:r>
              <a:rPr lang="fr-FR" sz="1600" dirty="0">
                <a:latin typeface="Times New Roman" panose="02020603050405020304" pitchFamily="18" charset="0"/>
                <a:cs typeface="Times New Roman" panose="02020603050405020304" pitchFamily="18" charset="0"/>
              </a:rPr>
              <a:t>, la </a:t>
            </a:r>
            <a:r>
              <a:rPr lang="fr-FR" sz="1600" dirty="0" smtClean="0">
                <a:latin typeface="Times New Roman" panose="02020603050405020304" pitchFamily="18" charset="0"/>
                <a:cs typeface="Times New Roman" panose="02020603050405020304" pitchFamily="18" charset="0"/>
              </a:rPr>
              <a:t>porcelaine a conquis de nouveaux </a:t>
            </a:r>
            <a:r>
              <a:rPr lang="fr-FR" sz="1600" dirty="0">
                <a:latin typeface="Times New Roman" panose="02020603050405020304" pitchFamily="18" charset="0"/>
                <a:cs typeface="Times New Roman" panose="02020603050405020304" pitchFamily="18" charset="0"/>
              </a:rPr>
              <a:t>horizons. </a:t>
            </a:r>
            <a:endParaRPr lang="fr-FR" sz="1600" dirty="0" smtClean="0">
              <a:latin typeface="Times New Roman" panose="02020603050405020304" pitchFamily="18" charset="0"/>
              <a:cs typeface="Times New Roman" panose="02020603050405020304" pitchFamily="18" charset="0"/>
            </a:endParaRPr>
          </a:p>
          <a:p>
            <a:pPr algn="just"/>
            <a:r>
              <a:rPr lang="fr-FR" sz="1600" dirty="0" smtClean="0">
                <a:latin typeface="Times New Roman" panose="02020603050405020304" pitchFamily="18" charset="0"/>
                <a:cs typeface="Times New Roman" panose="02020603050405020304" pitchFamily="18" charset="0"/>
              </a:rPr>
              <a:t>Fascinante </a:t>
            </a:r>
            <a:r>
              <a:rPr lang="fr-FR" sz="1600" dirty="0">
                <a:latin typeface="Times New Roman" panose="02020603050405020304" pitchFamily="18" charset="0"/>
                <a:cs typeface="Times New Roman" panose="02020603050405020304" pitchFamily="18" charset="0"/>
              </a:rPr>
              <a:t>de beauté, la porcelaine se distingue par sa blancheur, sa finesse qui la rend </a:t>
            </a:r>
            <a:r>
              <a:rPr lang="fr-FR" sz="1600" dirty="0" smtClean="0">
                <a:latin typeface="Times New Roman" panose="02020603050405020304" pitchFamily="18" charset="0"/>
                <a:cs typeface="Times New Roman" panose="02020603050405020304" pitchFamily="18" charset="0"/>
              </a:rPr>
              <a:t>translucide.</a:t>
            </a:r>
          </a:p>
          <a:p>
            <a:pPr algn="just"/>
            <a:r>
              <a:rPr lang="fr-FR" sz="1600" dirty="0" smtClean="0">
                <a:latin typeface="Times New Roman" panose="02020603050405020304" pitchFamily="18" charset="0"/>
                <a:cs typeface="Times New Roman" panose="02020603050405020304" pitchFamily="18" charset="0"/>
              </a:rPr>
              <a:t>Chaque </a:t>
            </a:r>
            <a:r>
              <a:rPr lang="fr-FR" sz="1600" dirty="0">
                <a:latin typeface="Times New Roman" panose="02020603050405020304" pitchFamily="18" charset="0"/>
                <a:cs typeface="Times New Roman" panose="02020603050405020304" pitchFamily="18" charset="0"/>
              </a:rPr>
              <a:t>réalisation est une pièce unique et résulte de plus d'un siècle de savoir-faire.</a:t>
            </a:r>
          </a:p>
          <a:p>
            <a:pPr algn="just"/>
            <a:r>
              <a:rPr lang="fr-FR" sz="1600" dirty="0" smtClean="0">
                <a:latin typeface="Times New Roman" panose="02020603050405020304" pitchFamily="18" charset="0"/>
                <a:cs typeface="Times New Roman" panose="02020603050405020304" pitchFamily="18" charset="0"/>
              </a:rPr>
              <a:t>Noblesse </a:t>
            </a:r>
            <a:r>
              <a:rPr lang="fr-FR" sz="1600" dirty="0">
                <a:latin typeface="Times New Roman" panose="02020603050405020304" pitchFamily="18" charset="0"/>
                <a:cs typeface="Times New Roman" panose="02020603050405020304" pitchFamily="18" charset="0"/>
              </a:rPr>
              <a:t>des matériaux : la porcelaine et l’émail offrent aux créateurs d’innombrables possibilités. </a:t>
            </a:r>
          </a:p>
          <a:p>
            <a:pPr algn="just"/>
            <a:r>
              <a:rPr lang="fr-FR" sz="1600" dirty="0">
                <a:latin typeface="Times New Roman" panose="02020603050405020304" pitchFamily="18" charset="0"/>
                <a:cs typeface="Times New Roman" panose="02020603050405020304" pitchFamily="18" charset="0"/>
              </a:rPr>
              <a:t>L’alliance d’une surprenante légèreté et  d’une incroyable robustesse (cuisson à 1400°) </a:t>
            </a:r>
            <a:r>
              <a:rPr lang="fr-FR" sz="1600" dirty="0" smtClean="0">
                <a:latin typeface="Times New Roman" panose="02020603050405020304" pitchFamily="18" charset="0"/>
                <a:cs typeface="Times New Roman" panose="02020603050405020304" pitchFamily="18" charset="0"/>
              </a:rPr>
              <a:t>autorisent d’exubérantes </a:t>
            </a:r>
            <a:r>
              <a:rPr lang="fr-FR" sz="1600" dirty="0">
                <a:latin typeface="Times New Roman" panose="02020603050405020304" pitchFamily="18" charset="0"/>
                <a:cs typeface="Times New Roman" panose="02020603050405020304" pitchFamily="18" charset="0"/>
              </a:rPr>
              <a:t>créativités et une  luxuriante richesse des couleurs. </a:t>
            </a:r>
            <a:endParaRPr lang="fr-FR" sz="1600" dirty="0" smtClean="0">
              <a:latin typeface="Times New Roman" panose="02020603050405020304" pitchFamily="18" charset="0"/>
              <a:cs typeface="Times New Roman" panose="02020603050405020304" pitchFamily="18" charset="0"/>
            </a:endParaRPr>
          </a:p>
          <a:p>
            <a:pPr algn="just"/>
            <a:r>
              <a:rPr lang="fr-FR" sz="1600" dirty="0" smtClean="0">
                <a:latin typeface="Times New Roman" panose="02020603050405020304" pitchFamily="18" charset="0"/>
                <a:cs typeface="Times New Roman" panose="02020603050405020304" pitchFamily="18" charset="0"/>
              </a:rPr>
              <a:t>N’hésitez pas à vous faire plaisir en achetant nos produits d’une extrême finesse.</a:t>
            </a:r>
          </a:p>
          <a:p>
            <a:pPr algn="just"/>
            <a:r>
              <a:rPr lang="fr-FR" sz="1600" dirty="0" smtClean="0">
                <a:latin typeface="Times New Roman" panose="02020603050405020304" pitchFamily="18" charset="0"/>
                <a:cs typeface="Times New Roman" panose="02020603050405020304" pitchFamily="18" charset="0"/>
              </a:rPr>
              <a:t>Leurs réalisations résultent d’un travail « fait main » apportant une qualité incroyable.</a:t>
            </a:r>
            <a:endParaRPr lang="fr-FR" sz="1600" dirty="0">
              <a:latin typeface="Times New Roman" panose="02020603050405020304" pitchFamily="18" charset="0"/>
              <a:cs typeface="Times New Roman" panose="02020603050405020304" pitchFamily="18" charset="0"/>
            </a:endParaRPr>
          </a:p>
        </p:txBody>
      </p:sp>
      <p:sp>
        <p:nvSpPr>
          <p:cNvPr id="3" name="Espace réservé du numéro de diapositive 2"/>
          <p:cNvSpPr>
            <a:spLocks noGrp="1"/>
          </p:cNvSpPr>
          <p:nvPr>
            <p:ph type="sldNum" sz="quarter" idx="12"/>
          </p:nvPr>
        </p:nvSpPr>
        <p:spPr/>
        <p:txBody>
          <a:bodyPr/>
          <a:lstStyle/>
          <a:p>
            <a:fld id="{35C8FFE2-3E91-4E7A-B3FC-3BA830BCC287}" type="slidenum">
              <a:rPr lang="fr-FR" smtClean="0"/>
              <a:t>17</a:t>
            </a:fld>
            <a:endParaRPr lang="fr-FR"/>
          </a:p>
        </p:txBody>
      </p:sp>
    </p:spTree>
    <p:extLst>
      <p:ext uri="{BB962C8B-B14F-4D97-AF65-F5344CB8AC3E}">
        <p14:creationId xmlns:p14="http://schemas.microsoft.com/office/powerpoint/2010/main" val="30978624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7" name="Espace réservé du pied de page 6"/>
          <p:cNvSpPr>
            <a:spLocks noGrp="1"/>
          </p:cNvSpPr>
          <p:nvPr>
            <p:ph type="ftr" sz="quarter" idx="11"/>
          </p:nvPr>
        </p:nvSpPr>
        <p:spPr>
          <a:xfrm>
            <a:off x="1621249" y="9437432"/>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pic>
        <p:nvPicPr>
          <p:cNvPr id="2" name="Imag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8706" y="1273488"/>
            <a:ext cx="2880360" cy="28803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Rectangle 8"/>
          <p:cNvSpPr/>
          <p:nvPr/>
        </p:nvSpPr>
        <p:spPr>
          <a:xfrm>
            <a:off x="898282" y="2936751"/>
            <a:ext cx="1864438" cy="1877437"/>
          </a:xfrm>
          <a:prstGeom prst="rect">
            <a:avLst/>
          </a:prstGeom>
        </p:spPr>
        <p:txBody>
          <a:bodyPr wrap="square">
            <a:spAutoFit/>
          </a:bodyPr>
          <a:lstStyle/>
          <a:p>
            <a:pPr lvl="0" algn="ctr" eaLnBrk="0" fontAlgn="base" hangingPunct="0">
              <a:spcBef>
                <a:spcPct val="0"/>
              </a:spcBef>
              <a:spcAft>
                <a:spcPct val="0"/>
              </a:spcAft>
            </a:pPr>
            <a:r>
              <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rPr>
              <a:t>Parure en émail Coloris « Vert »</a:t>
            </a:r>
          </a:p>
          <a:p>
            <a:pPr lvl="0" algn="ctr" eaLnBrk="0" fontAlgn="base" hangingPunct="0">
              <a:spcBef>
                <a:spcPct val="0"/>
              </a:spcBef>
              <a:spcAft>
                <a:spcPct val="0"/>
              </a:spcAft>
            </a:pPr>
            <a:endParaRPr kumimoji="0" lang="fr-FR" altLang="fr-FR" sz="800" b="1" i="0" u="sng" strike="noStrike" cap="none" normalizeH="0" dirty="0" smtClean="0">
              <a:ln>
                <a:noFill/>
              </a:ln>
              <a:effectLst/>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Comprend:</a:t>
            </a:r>
          </a:p>
          <a:p>
            <a:pPr marL="171450" lvl="0" indent="-171450" eaLnBrk="0" fontAlgn="base" hangingPunct="0">
              <a:spcBef>
                <a:spcPct val="0"/>
              </a:spcBef>
              <a:spcAft>
                <a:spcPct val="0"/>
              </a:spcAft>
              <a:buFont typeface="Wingdings" panose="05000000000000000000" pitchFamily="2" charset="2"/>
              <a:buChar char="v"/>
            </a:pPr>
            <a:r>
              <a:rPr lang="fr-FR" altLang="fr-FR" sz="1200" dirty="0" smtClean="0">
                <a:latin typeface="Times New Roman" panose="02020603050405020304" pitchFamily="18" charset="0"/>
                <a:cs typeface="Times New Roman" panose="02020603050405020304" pitchFamily="18" charset="0"/>
              </a:rPr>
              <a:t>Boucles d’oreilles</a:t>
            </a:r>
          </a:p>
          <a:p>
            <a:pPr marL="171450" lvl="0" indent="-171450" eaLnBrk="0" fontAlgn="base" hangingPunct="0">
              <a:spcBef>
                <a:spcPct val="0"/>
              </a:spcBef>
              <a:spcAft>
                <a:spcPct val="0"/>
              </a:spcAft>
              <a:buFont typeface="Wingdings" panose="05000000000000000000" pitchFamily="2" charset="2"/>
              <a:buChar char="v"/>
            </a:pPr>
            <a:r>
              <a:rPr lang="fr-FR" altLang="fr-FR" sz="1200" dirty="0" smtClean="0">
                <a:latin typeface="Times New Roman" panose="02020603050405020304" pitchFamily="18" charset="0"/>
                <a:cs typeface="Times New Roman" panose="02020603050405020304" pitchFamily="18" charset="0"/>
              </a:rPr>
              <a:t>Pendentif</a:t>
            </a:r>
          </a:p>
          <a:p>
            <a:pPr marL="171450" lvl="0" indent="-171450" eaLnBrk="0" fontAlgn="base" hangingPunct="0">
              <a:spcBef>
                <a:spcPct val="0"/>
              </a:spcBef>
              <a:spcAft>
                <a:spcPct val="0"/>
              </a:spcAft>
              <a:buFont typeface="Wingdings" panose="05000000000000000000" pitchFamily="2" charset="2"/>
              <a:buChar char="v"/>
            </a:pPr>
            <a:r>
              <a:rPr lang="fr-FR" altLang="fr-FR" sz="1200" dirty="0" smtClean="0">
                <a:latin typeface="Times New Roman" panose="02020603050405020304" pitchFamily="18" charset="0"/>
                <a:cs typeface="Times New Roman" panose="02020603050405020304" pitchFamily="18" charset="0"/>
              </a:rPr>
              <a:t>Bracelet</a:t>
            </a:r>
          </a:p>
          <a:p>
            <a:pPr lvl="0" algn="ctr" eaLnBrk="0" fontAlgn="base" hangingPunct="0">
              <a:spcBef>
                <a:spcPct val="0"/>
              </a:spcBef>
              <a:spcAft>
                <a:spcPct val="0"/>
              </a:spcAft>
            </a:pPr>
            <a:r>
              <a:rPr kumimoji="0" lang="fr-FR" altLang="fr-FR" sz="1200" i="0" strike="noStrike" cap="none" normalizeH="0" dirty="0" smtClean="0">
                <a:ln>
                  <a:noFill/>
                </a:ln>
                <a:effectLst/>
                <a:latin typeface="Times New Roman" panose="02020603050405020304" pitchFamily="18" charset="0"/>
                <a:cs typeface="Times New Roman" panose="02020603050405020304" pitchFamily="18" charset="0"/>
              </a:rPr>
              <a:t>Réf: B078</a:t>
            </a: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Prix HT: 120,00 €</a:t>
            </a:r>
            <a:endParaRPr kumimoji="0" lang="fr-FR" altLang="fr-FR" sz="1200" i="0" strike="noStrike" cap="none" normalizeH="0" dirty="0" smtClean="0">
              <a:ln>
                <a:noFill/>
              </a:ln>
              <a:effectLst/>
              <a:latin typeface="Times New Roman" panose="02020603050405020304" pitchFamily="18" charset="0"/>
              <a:cs typeface="Times New Roman" panose="02020603050405020304" pitchFamily="18" charset="0"/>
            </a:endParaRPr>
          </a:p>
        </p:txBody>
      </p:sp>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510" y="6168509"/>
            <a:ext cx="2731770" cy="27317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Rectangle 9"/>
          <p:cNvSpPr/>
          <p:nvPr/>
        </p:nvSpPr>
        <p:spPr>
          <a:xfrm>
            <a:off x="3689353" y="6506511"/>
            <a:ext cx="2070953" cy="1877437"/>
          </a:xfrm>
          <a:prstGeom prst="rect">
            <a:avLst/>
          </a:prstGeom>
        </p:spPr>
        <p:txBody>
          <a:bodyPr wrap="square">
            <a:spAutoFit/>
          </a:bodyPr>
          <a:lstStyle/>
          <a:p>
            <a:pPr lvl="0" algn="ctr" eaLnBrk="0" fontAlgn="base" hangingPunct="0">
              <a:spcBef>
                <a:spcPct val="0"/>
              </a:spcBef>
              <a:spcAft>
                <a:spcPct val="0"/>
              </a:spcAft>
            </a:pPr>
            <a:r>
              <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rPr>
              <a:t>Parure en émail Coloris « </a:t>
            </a:r>
            <a:r>
              <a:rPr lang="fr-FR" altLang="fr-FR" b="1" u="sng" dirty="0" smtClean="0">
                <a:latin typeface="Bodoni MT" panose="02070603080606020203" pitchFamily="18" charset="0"/>
                <a:cs typeface="Times New Roman" panose="02020603050405020304" pitchFamily="18" charset="0"/>
              </a:rPr>
              <a:t>Rouge</a:t>
            </a:r>
            <a:r>
              <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rPr>
              <a:t> »</a:t>
            </a:r>
          </a:p>
          <a:p>
            <a:pPr lvl="0" algn="ctr" eaLnBrk="0" fontAlgn="base" hangingPunct="0">
              <a:spcBef>
                <a:spcPct val="0"/>
              </a:spcBef>
              <a:spcAft>
                <a:spcPct val="0"/>
              </a:spcAft>
            </a:pPr>
            <a:endParaRPr lang="fr-FR" altLang="fr-FR" sz="800" b="1" u="sng" dirty="0">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Comprend: </a:t>
            </a:r>
          </a:p>
          <a:p>
            <a:pPr marL="171450" lvl="0" indent="-171450" eaLnBrk="0" fontAlgn="base" hangingPunct="0">
              <a:spcBef>
                <a:spcPct val="0"/>
              </a:spcBef>
              <a:spcAft>
                <a:spcPct val="0"/>
              </a:spcAft>
              <a:buFont typeface="Wingdings" panose="05000000000000000000" pitchFamily="2" charset="2"/>
              <a:buChar char="v"/>
            </a:pPr>
            <a:r>
              <a:rPr lang="fr-FR" altLang="fr-FR" sz="1200" dirty="0">
                <a:latin typeface="Times New Roman" panose="02020603050405020304" pitchFamily="18" charset="0"/>
                <a:cs typeface="Times New Roman" panose="02020603050405020304" pitchFamily="18" charset="0"/>
              </a:rPr>
              <a:t>B</a:t>
            </a:r>
            <a:r>
              <a:rPr lang="fr-FR" altLang="fr-FR" sz="1200" dirty="0" smtClean="0">
                <a:latin typeface="Times New Roman" panose="02020603050405020304" pitchFamily="18" charset="0"/>
                <a:cs typeface="Times New Roman" panose="02020603050405020304" pitchFamily="18" charset="0"/>
              </a:rPr>
              <a:t>oucles d’oreilles</a:t>
            </a:r>
          </a:p>
          <a:p>
            <a:pPr marL="171450" lvl="0" indent="-171450" eaLnBrk="0" fontAlgn="base" hangingPunct="0">
              <a:spcBef>
                <a:spcPct val="0"/>
              </a:spcBef>
              <a:spcAft>
                <a:spcPct val="0"/>
              </a:spcAft>
              <a:buFont typeface="Wingdings" panose="05000000000000000000" pitchFamily="2" charset="2"/>
              <a:buChar char="v"/>
            </a:pPr>
            <a:r>
              <a:rPr lang="fr-FR" altLang="fr-FR" sz="1200" dirty="0">
                <a:latin typeface="Times New Roman" panose="02020603050405020304" pitchFamily="18" charset="0"/>
                <a:cs typeface="Times New Roman" panose="02020603050405020304" pitchFamily="18" charset="0"/>
              </a:rPr>
              <a:t>P</a:t>
            </a:r>
            <a:r>
              <a:rPr lang="fr-FR" altLang="fr-FR" sz="1200" dirty="0" smtClean="0">
                <a:latin typeface="Times New Roman" panose="02020603050405020304" pitchFamily="18" charset="0"/>
                <a:cs typeface="Times New Roman" panose="02020603050405020304" pitchFamily="18" charset="0"/>
              </a:rPr>
              <a:t>endentif </a:t>
            </a:r>
          </a:p>
          <a:p>
            <a:pPr marL="171450" lvl="0" indent="-171450" eaLnBrk="0" fontAlgn="base" hangingPunct="0">
              <a:spcBef>
                <a:spcPct val="0"/>
              </a:spcBef>
              <a:spcAft>
                <a:spcPct val="0"/>
              </a:spcAft>
              <a:buFont typeface="Wingdings" panose="05000000000000000000" pitchFamily="2" charset="2"/>
              <a:buChar char="v"/>
            </a:pPr>
            <a:r>
              <a:rPr lang="fr-FR" altLang="fr-FR" sz="1200" dirty="0">
                <a:latin typeface="Times New Roman" panose="02020603050405020304" pitchFamily="18" charset="0"/>
                <a:cs typeface="Times New Roman" panose="02020603050405020304" pitchFamily="18" charset="0"/>
              </a:rPr>
              <a:t>B</a:t>
            </a:r>
            <a:r>
              <a:rPr lang="fr-FR" altLang="fr-FR" sz="1200" dirty="0" smtClean="0">
                <a:latin typeface="Times New Roman" panose="02020603050405020304" pitchFamily="18" charset="0"/>
                <a:cs typeface="Times New Roman" panose="02020603050405020304" pitchFamily="18" charset="0"/>
              </a:rPr>
              <a:t>racelet</a:t>
            </a:r>
          </a:p>
          <a:p>
            <a:pPr lvl="0" algn="ctr" eaLnBrk="0" fontAlgn="base" hangingPunct="0">
              <a:spcBef>
                <a:spcPct val="0"/>
              </a:spcBef>
              <a:spcAft>
                <a:spcPct val="0"/>
              </a:spcAft>
            </a:pPr>
            <a:r>
              <a:rPr kumimoji="0" lang="fr-FR" altLang="fr-FR" sz="1200" i="0" strike="noStrike" cap="none" normalizeH="0" dirty="0" smtClean="0">
                <a:ln>
                  <a:noFill/>
                </a:ln>
                <a:effectLst/>
                <a:latin typeface="Times New Roman" panose="02020603050405020304" pitchFamily="18" charset="0"/>
                <a:cs typeface="Times New Roman" panose="02020603050405020304" pitchFamily="18" charset="0"/>
              </a:rPr>
              <a:t>Réf: B079</a:t>
            </a: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Prix HT: 110,00  €</a:t>
            </a:r>
            <a:endParaRPr kumimoji="0" lang="fr-FR" altLang="fr-FR" sz="1200" i="0" strike="noStrike" cap="none" normalizeH="0" dirty="0" smtClean="0">
              <a:ln>
                <a:noFill/>
              </a:ln>
              <a:effectLst/>
              <a:latin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12"/>
          </p:nvPr>
        </p:nvSpPr>
        <p:spPr/>
        <p:txBody>
          <a:bodyPr/>
          <a:lstStyle/>
          <a:p>
            <a:fld id="{35C8FFE2-3E91-4E7A-B3FC-3BA830BCC287}" type="slidenum">
              <a:rPr lang="fr-FR" smtClean="0"/>
              <a:t>18</a:t>
            </a:fld>
            <a:endParaRPr lang="fr-FR"/>
          </a:p>
        </p:txBody>
      </p:sp>
    </p:spTree>
    <p:extLst>
      <p:ext uri="{BB962C8B-B14F-4D97-AF65-F5344CB8AC3E}">
        <p14:creationId xmlns:p14="http://schemas.microsoft.com/office/powerpoint/2010/main" val="2295525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7" name="Espace réservé du pied de page 6"/>
          <p:cNvSpPr>
            <a:spLocks noGrp="1"/>
          </p:cNvSpPr>
          <p:nvPr>
            <p:ph type="ftr" sz="quarter" idx="11"/>
          </p:nvPr>
        </p:nvSpPr>
        <p:spPr>
          <a:xfrm>
            <a:off x="1621249" y="9437432"/>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pic>
        <p:nvPicPr>
          <p:cNvPr id="6" name="Image 5"/>
          <p:cNvPicPr>
            <a:picLocks noChangeAspect="1"/>
          </p:cNvPicPr>
          <p:nvPr/>
        </p:nvPicPr>
        <p:blipFill>
          <a:blip r:embed="rId3" cstate="print"/>
          <a:stretch>
            <a:fillRect/>
          </a:stretch>
        </p:blipFill>
        <p:spPr>
          <a:xfrm>
            <a:off x="669435" y="3574407"/>
            <a:ext cx="2143125" cy="21431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Image 7" descr="boucle d oreille.jpg"/>
          <p:cNvPicPr>
            <a:picLocks noChangeAspect="1"/>
          </p:cNvPicPr>
          <p:nvPr/>
        </p:nvPicPr>
        <p:blipFill>
          <a:blip r:embed="rId4" cstate="print"/>
          <a:stretch>
            <a:fillRect/>
          </a:stretch>
        </p:blipFill>
        <p:spPr>
          <a:xfrm>
            <a:off x="3908234" y="1488760"/>
            <a:ext cx="2168665" cy="2168665"/>
          </a:xfrm>
          <a:prstGeom prst="rect">
            <a:avLst/>
          </a:prstGeom>
          <a:ln>
            <a:noFill/>
          </a:ln>
          <a:effectLst>
            <a:outerShdw blurRad="190500" algn="tl" rotWithShape="0">
              <a:srgbClr val="000000">
                <a:alpha val="70000"/>
              </a:srgbClr>
            </a:outerShdw>
          </a:effectLst>
        </p:spPr>
      </p:pic>
      <p:pic>
        <p:nvPicPr>
          <p:cNvPr id="10" name="Image 9" descr="collie 2.jpg"/>
          <p:cNvPicPr>
            <a:picLocks noChangeAspect="1"/>
          </p:cNvPicPr>
          <p:nvPr/>
        </p:nvPicPr>
        <p:blipFill>
          <a:blip r:embed="rId5" cstate="print"/>
          <a:stretch>
            <a:fillRect/>
          </a:stretch>
        </p:blipFill>
        <p:spPr>
          <a:xfrm>
            <a:off x="2812560" y="7035163"/>
            <a:ext cx="1734232" cy="1899397"/>
          </a:xfrm>
          <a:prstGeom prst="rect">
            <a:avLst/>
          </a:prstGeom>
          <a:ln>
            <a:noFill/>
          </a:ln>
          <a:effectLst>
            <a:outerShdw blurRad="190500" algn="tl" rotWithShape="0">
              <a:srgbClr val="000000">
                <a:alpha val="70000"/>
              </a:srgbClr>
            </a:outerShdw>
          </a:effectLst>
        </p:spPr>
      </p:pic>
      <p:pic>
        <p:nvPicPr>
          <p:cNvPr id="11" name="Image 10"/>
          <p:cNvPicPr>
            <a:picLocks noChangeAspect="1"/>
          </p:cNvPicPr>
          <p:nvPr/>
        </p:nvPicPr>
        <p:blipFill rotWithShape="1">
          <a:blip r:embed="rId6" cstate="print"/>
          <a:srcRect l="5047" r="4371"/>
          <a:stretch/>
        </p:blipFill>
        <p:spPr>
          <a:xfrm>
            <a:off x="4242435" y="4069301"/>
            <a:ext cx="1863090" cy="14746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ZoneTexte 8"/>
          <p:cNvSpPr txBox="1"/>
          <p:nvPr/>
        </p:nvSpPr>
        <p:spPr>
          <a:xfrm>
            <a:off x="2559334" y="782580"/>
            <a:ext cx="3546191" cy="646331"/>
          </a:xfrm>
          <a:prstGeom prst="rect">
            <a:avLst/>
          </a:prstGeom>
          <a:noFill/>
        </p:spPr>
        <p:txBody>
          <a:bodyPr wrap="square" rtlCol="0">
            <a:spAutoFit/>
          </a:bodyPr>
          <a:lstStyle/>
          <a:p>
            <a:pPr algn="ctr"/>
            <a:r>
              <a:rPr lang="fr-FR" u="sng" dirty="0" smtClean="0">
                <a:latin typeface="Bodoni MT" panose="02070603080606020203" pitchFamily="18" charset="0"/>
              </a:rPr>
              <a:t>GAMME EMAIL SPIRALE FLEURS EN OR (18 carats)</a:t>
            </a:r>
          </a:p>
        </p:txBody>
      </p:sp>
      <p:sp>
        <p:nvSpPr>
          <p:cNvPr id="12" name="Rectangle 11"/>
          <p:cNvSpPr/>
          <p:nvPr/>
        </p:nvSpPr>
        <p:spPr>
          <a:xfrm>
            <a:off x="1807105" y="2090372"/>
            <a:ext cx="2052906" cy="1138773"/>
          </a:xfrm>
          <a:prstGeom prst="rect">
            <a:avLst/>
          </a:prstGeom>
        </p:spPr>
        <p:txBody>
          <a:bodyPr wrap="square">
            <a:spAutoFit/>
          </a:bodyPr>
          <a:lstStyle/>
          <a:p>
            <a:pPr lvl="0" algn="ctr" eaLnBrk="0" fontAlgn="base" hangingPunct="0">
              <a:spcBef>
                <a:spcPct val="0"/>
              </a:spcBef>
              <a:spcAft>
                <a:spcPct val="0"/>
              </a:spcAft>
            </a:pPr>
            <a:r>
              <a:rPr lang="fr-FR" altLang="fr-FR" b="1" u="sng" dirty="0" smtClean="0">
                <a:latin typeface="Bodoni MT" panose="02070603080606020203" pitchFamily="18" charset="0"/>
                <a:cs typeface="Times New Roman" panose="02020603050405020304" pitchFamily="18" charset="0"/>
              </a:rPr>
              <a:t>Boucle d’oreilles spirale fleurs</a:t>
            </a:r>
          </a:p>
          <a:p>
            <a:pPr lvl="0" algn="ctr" eaLnBrk="0" fontAlgn="base" hangingPunct="0">
              <a:spcBef>
                <a:spcPct val="0"/>
              </a:spcBef>
              <a:spcAft>
                <a:spcPct val="0"/>
              </a:spcAft>
            </a:pPr>
            <a:endParaRPr lang="fr-FR" altLang="fr-FR" sz="800" b="1" u="sng" dirty="0" smtClean="0">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r>
              <a:rPr kumimoji="0" lang="fr-FR" altLang="fr-FR" sz="1200" i="0" u="none" strike="noStrike" cap="none" normalizeH="0" dirty="0" smtClean="0">
                <a:ln>
                  <a:noFill/>
                </a:ln>
                <a:effectLst/>
                <a:latin typeface="Times New Roman" panose="02020603050405020304" pitchFamily="18" charset="0"/>
                <a:cs typeface="Times New Roman" panose="02020603050405020304" pitchFamily="18" charset="0"/>
              </a:rPr>
              <a:t>Réf: B083</a:t>
            </a: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Prix HT: 48,00 €</a:t>
            </a:r>
            <a:endParaRPr kumimoji="0" lang="fr-FR" altLang="fr-FR" sz="1200" i="0" u="none" strike="noStrike" cap="none" normalizeH="0" dirty="0" smtClean="0">
              <a:ln>
                <a:noFill/>
              </a:ln>
              <a:effectLst/>
              <a:latin typeface="Times New Roman" panose="02020603050405020304" pitchFamily="18" charset="0"/>
              <a:cs typeface="Times New Roman" panose="02020603050405020304" pitchFamily="18" charset="0"/>
            </a:endParaRPr>
          </a:p>
        </p:txBody>
      </p:sp>
      <p:sp>
        <p:nvSpPr>
          <p:cNvPr id="13" name="Rectangle 12"/>
          <p:cNvSpPr/>
          <p:nvPr/>
        </p:nvSpPr>
        <p:spPr>
          <a:xfrm>
            <a:off x="4147527" y="5621943"/>
            <a:ext cx="2052906" cy="1415772"/>
          </a:xfrm>
          <a:prstGeom prst="rect">
            <a:avLst/>
          </a:prstGeom>
        </p:spPr>
        <p:txBody>
          <a:bodyPr wrap="square">
            <a:spAutoFit/>
          </a:bodyPr>
          <a:lstStyle/>
          <a:p>
            <a:pPr lvl="0" algn="ctr" eaLnBrk="0" fontAlgn="base" hangingPunct="0">
              <a:spcBef>
                <a:spcPct val="0"/>
              </a:spcBef>
              <a:spcAft>
                <a:spcPct val="0"/>
              </a:spcAft>
            </a:pPr>
            <a:r>
              <a:rPr lang="fr-FR" altLang="fr-FR" b="1" u="sng" dirty="0" smtClean="0">
                <a:latin typeface="Bodoni MT" panose="02070603080606020203" pitchFamily="18" charset="0"/>
                <a:cs typeface="Times New Roman" panose="02020603050405020304" pitchFamily="18" charset="0"/>
              </a:rPr>
              <a:t>Bague email réglable spirale fleurs</a:t>
            </a:r>
          </a:p>
          <a:p>
            <a:pPr lvl="0" algn="ctr" eaLnBrk="0" fontAlgn="base" hangingPunct="0">
              <a:spcBef>
                <a:spcPct val="0"/>
              </a:spcBef>
              <a:spcAft>
                <a:spcPct val="0"/>
              </a:spcAft>
            </a:pPr>
            <a:endParaRPr lang="fr-FR" altLang="fr-FR" sz="800" b="1" u="sng" dirty="0" smtClean="0">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r>
              <a:rPr kumimoji="0" lang="fr-FR" altLang="fr-FR" sz="1200" i="0" u="none" strike="noStrike" cap="none" normalizeH="0" dirty="0" smtClean="0">
                <a:ln>
                  <a:noFill/>
                </a:ln>
                <a:effectLst/>
                <a:latin typeface="Times New Roman" panose="02020603050405020304" pitchFamily="18" charset="0"/>
                <a:cs typeface="Times New Roman" panose="02020603050405020304" pitchFamily="18" charset="0"/>
              </a:rPr>
              <a:t>Réf: B085</a:t>
            </a: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Prix HT: 52,00 €</a:t>
            </a:r>
            <a:endParaRPr kumimoji="0" lang="fr-FR" altLang="fr-FR" sz="1200" i="0" u="none" strike="noStrike" cap="none" normalizeH="0" dirty="0" smtClean="0">
              <a:ln>
                <a:noFill/>
              </a:ln>
              <a:effectLst/>
              <a:latin typeface="Times New Roman" panose="02020603050405020304" pitchFamily="18" charset="0"/>
              <a:cs typeface="Times New Roman" panose="02020603050405020304" pitchFamily="18" charset="0"/>
            </a:endParaRPr>
          </a:p>
        </p:txBody>
      </p:sp>
      <p:sp>
        <p:nvSpPr>
          <p:cNvPr id="14" name="Rectangle 13"/>
          <p:cNvSpPr/>
          <p:nvPr/>
        </p:nvSpPr>
        <p:spPr>
          <a:xfrm>
            <a:off x="594796" y="5869322"/>
            <a:ext cx="2052906" cy="1415772"/>
          </a:xfrm>
          <a:prstGeom prst="rect">
            <a:avLst/>
          </a:prstGeom>
        </p:spPr>
        <p:txBody>
          <a:bodyPr wrap="square">
            <a:spAutoFit/>
          </a:bodyPr>
          <a:lstStyle/>
          <a:p>
            <a:pPr lvl="0" algn="ctr" eaLnBrk="0" fontAlgn="base" hangingPunct="0">
              <a:spcBef>
                <a:spcPct val="0"/>
              </a:spcBef>
              <a:spcAft>
                <a:spcPct val="0"/>
              </a:spcAft>
            </a:pPr>
            <a:r>
              <a:rPr lang="fr-FR" altLang="fr-FR" b="1" u="sng" dirty="0" smtClean="0">
                <a:latin typeface="Bodoni MT" panose="02070603080606020203" pitchFamily="18" charset="0"/>
                <a:cs typeface="Times New Roman" panose="02020603050405020304" pitchFamily="18" charset="0"/>
              </a:rPr>
              <a:t>Bracelet email réglable spirale fleurs</a:t>
            </a:r>
          </a:p>
          <a:p>
            <a:pPr lvl="0" algn="ctr" eaLnBrk="0" fontAlgn="base" hangingPunct="0">
              <a:spcBef>
                <a:spcPct val="0"/>
              </a:spcBef>
              <a:spcAft>
                <a:spcPct val="0"/>
              </a:spcAft>
            </a:pPr>
            <a:endParaRPr lang="fr-FR" altLang="fr-FR" sz="800" b="1" u="sng" dirty="0" smtClean="0">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r>
              <a:rPr kumimoji="0" lang="fr-FR" altLang="fr-FR" sz="1200" i="0" u="none" strike="noStrike" cap="none" normalizeH="0" dirty="0" smtClean="0">
                <a:ln>
                  <a:noFill/>
                </a:ln>
                <a:effectLst/>
                <a:latin typeface="Times New Roman" panose="02020603050405020304" pitchFamily="18" charset="0"/>
                <a:cs typeface="Times New Roman" panose="02020603050405020304" pitchFamily="18" charset="0"/>
              </a:rPr>
              <a:t>Réf: B084</a:t>
            </a: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Prix HT: 89,20 €</a:t>
            </a:r>
            <a:endParaRPr kumimoji="0" lang="fr-FR" altLang="fr-FR" sz="1200" i="0" u="none" strike="noStrike" cap="none" normalizeH="0" dirty="0" smtClean="0">
              <a:ln>
                <a:noFill/>
              </a:ln>
              <a:effectLst/>
              <a:latin typeface="Times New Roman" panose="02020603050405020304" pitchFamily="18" charset="0"/>
              <a:cs typeface="Times New Roman" panose="02020603050405020304" pitchFamily="18" charset="0"/>
            </a:endParaRPr>
          </a:p>
        </p:txBody>
      </p:sp>
      <p:sp>
        <p:nvSpPr>
          <p:cNvPr id="15" name="Rectangle 14"/>
          <p:cNvSpPr/>
          <p:nvPr/>
        </p:nvSpPr>
        <p:spPr>
          <a:xfrm>
            <a:off x="4484829" y="7682497"/>
            <a:ext cx="2052906" cy="1138773"/>
          </a:xfrm>
          <a:prstGeom prst="rect">
            <a:avLst/>
          </a:prstGeom>
        </p:spPr>
        <p:txBody>
          <a:bodyPr wrap="square">
            <a:spAutoFit/>
          </a:bodyPr>
          <a:lstStyle/>
          <a:p>
            <a:pPr lvl="0" algn="ctr" eaLnBrk="0" fontAlgn="base" hangingPunct="0">
              <a:spcBef>
                <a:spcPct val="0"/>
              </a:spcBef>
              <a:spcAft>
                <a:spcPct val="0"/>
              </a:spcAft>
            </a:pPr>
            <a:r>
              <a:rPr lang="fr-FR" altLang="fr-FR" b="1" u="sng" dirty="0" smtClean="0">
                <a:latin typeface="Bodoni MT" panose="02070603080606020203" pitchFamily="18" charset="0"/>
                <a:cs typeface="Times New Roman" panose="02020603050405020304" pitchFamily="18" charset="0"/>
              </a:rPr>
              <a:t>Pendentif email spirale fleurs</a:t>
            </a:r>
          </a:p>
          <a:p>
            <a:pPr lvl="0" algn="ctr" eaLnBrk="0" fontAlgn="base" hangingPunct="0">
              <a:spcBef>
                <a:spcPct val="0"/>
              </a:spcBef>
              <a:spcAft>
                <a:spcPct val="0"/>
              </a:spcAft>
            </a:pPr>
            <a:endParaRPr lang="fr-FR" altLang="fr-FR" sz="800" b="1" u="sng" dirty="0" smtClean="0">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r>
              <a:rPr kumimoji="0" lang="fr-FR" altLang="fr-FR" sz="1200" i="0" u="none" strike="noStrike" cap="none" normalizeH="0" dirty="0" smtClean="0">
                <a:ln>
                  <a:noFill/>
                </a:ln>
                <a:effectLst/>
                <a:latin typeface="Times New Roman" panose="02020603050405020304" pitchFamily="18" charset="0"/>
                <a:cs typeface="Times New Roman" panose="02020603050405020304" pitchFamily="18" charset="0"/>
              </a:rPr>
              <a:t>Réf: B086</a:t>
            </a: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Prix HT: 54,00 €</a:t>
            </a:r>
            <a:endParaRPr kumimoji="0" lang="fr-FR" altLang="fr-FR" sz="1200" i="0" u="none" strike="noStrike" cap="none" normalizeH="0" dirty="0" smtClean="0">
              <a:ln>
                <a:noFill/>
              </a:ln>
              <a:effectLst/>
              <a:latin typeface="Times New Roman" panose="02020603050405020304" pitchFamily="18" charset="0"/>
              <a:cs typeface="Times New Roman" panose="02020603050405020304" pitchFamily="18" charset="0"/>
            </a:endParaRPr>
          </a:p>
        </p:txBody>
      </p:sp>
      <p:sp>
        <p:nvSpPr>
          <p:cNvPr id="2" name="Espace réservé du numéro de diapositive 1"/>
          <p:cNvSpPr>
            <a:spLocks noGrp="1"/>
          </p:cNvSpPr>
          <p:nvPr>
            <p:ph type="sldNum" sz="quarter" idx="12"/>
          </p:nvPr>
        </p:nvSpPr>
        <p:spPr>
          <a:xfrm>
            <a:off x="6105525" y="8732771"/>
            <a:ext cx="296633" cy="403578"/>
          </a:xfrm>
        </p:spPr>
        <p:txBody>
          <a:bodyPr/>
          <a:lstStyle/>
          <a:p>
            <a:fld id="{35C8FFE2-3E91-4E7A-B3FC-3BA830BCC287}" type="slidenum">
              <a:rPr lang="fr-FR" smtClean="0"/>
              <a:t>19</a:t>
            </a:fld>
            <a:endParaRPr lang="fr-FR" dirty="0"/>
          </a:p>
        </p:txBody>
      </p:sp>
    </p:spTree>
    <p:extLst>
      <p:ext uri="{BB962C8B-B14F-4D97-AF65-F5344CB8AC3E}">
        <p14:creationId xmlns:p14="http://schemas.microsoft.com/office/powerpoint/2010/main" val="25317833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7" name="Espace réservé du pied de page 6"/>
          <p:cNvSpPr>
            <a:spLocks noGrp="1"/>
          </p:cNvSpPr>
          <p:nvPr>
            <p:ph type="ftr" sz="quarter" idx="11"/>
          </p:nvPr>
        </p:nvSpPr>
        <p:spPr>
          <a:xfrm>
            <a:off x="1621249" y="9437432"/>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sp>
        <p:nvSpPr>
          <p:cNvPr id="8" name="ZoneTexte 7"/>
          <p:cNvSpPr txBox="1"/>
          <p:nvPr/>
        </p:nvSpPr>
        <p:spPr>
          <a:xfrm>
            <a:off x="1889360" y="1062990"/>
            <a:ext cx="4553324" cy="646331"/>
          </a:xfrm>
          <a:prstGeom prst="rect">
            <a:avLst/>
          </a:prstGeom>
          <a:noFill/>
        </p:spPr>
        <p:txBody>
          <a:bodyPr wrap="square" rtlCol="0">
            <a:spAutoFit/>
          </a:bodyPr>
          <a:lstStyle/>
          <a:p>
            <a:pPr algn="ctr"/>
            <a:r>
              <a:rPr lang="fr-FR"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odoni MT" panose="02070603080606020203" pitchFamily="18" charset="0"/>
              </a:rPr>
              <a:t>SOMMAIRE</a:t>
            </a:r>
            <a:endParaRPr lang="fr-FR"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odoni MT" panose="02070603080606020203" pitchFamily="18" charset="0"/>
            </a:endParaRPr>
          </a:p>
        </p:txBody>
      </p:sp>
      <p:sp>
        <p:nvSpPr>
          <p:cNvPr id="2" name="Espace réservé du numéro de diapositive 1"/>
          <p:cNvSpPr>
            <a:spLocks noGrp="1"/>
          </p:cNvSpPr>
          <p:nvPr>
            <p:ph type="sldNum" sz="quarter" idx="12"/>
          </p:nvPr>
        </p:nvSpPr>
        <p:spPr/>
        <p:txBody>
          <a:bodyPr/>
          <a:lstStyle/>
          <a:p>
            <a:fld id="{35C8FFE2-3E91-4E7A-B3FC-3BA830BCC287}" type="slidenum">
              <a:rPr lang="fr-FR" smtClean="0"/>
              <a:t>2</a:t>
            </a:fld>
            <a:endParaRPr lang="fr-FR"/>
          </a:p>
        </p:txBody>
      </p:sp>
      <p:graphicFrame>
        <p:nvGraphicFramePr>
          <p:cNvPr id="6" name="Diagramme 5"/>
          <p:cNvGraphicFramePr/>
          <p:nvPr>
            <p:extLst>
              <p:ext uri="{D42A27DB-BD31-4B8C-83A1-F6EECF244321}">
                <p14:modId xmlns:p14="http://schemas.microsoft.com/office/powerpoint/2010/main" val="1611928294"/>
              </p:ext>
            </p:extLst>
          </p:nvPr>
        </p:nvGraphicFramePr>
        <p:xfrm>
          <a:off x="1409701" y="2144993"/>
          <a:ext cx="4768907" cy="68682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502972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7" name="Espace réservé du pied de page 6"/>
          <p:cNvSpPr>
            <a:spLocks noGrp="1"/>
          </p:cNvSpPr>
          <p:nvPr>
            <p:ph type="ftr" sz="quarter" idx="11"/>
          </p:nvPr>
        </p:nvSpPr>
        <p:spPr>
          <a:xfrm>
            <a:off x="1621249" y="9437432"/>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sp>
        <p:nvSpPr>
          <p:cNvPr id="8" name="Rectangle 7"/>
          <p:cNvSpPr/>
          <p:nvPr/>
        </p:nvSpPr>
        <p:spPr>
          <a:xfrm>
            <a:off x="735542" y="5713824"/>
            <a:ext cx="1771412" cy="1138773"/>
          </a:xfrm>
          <a:prstGeom prst="rect">
            <a:avLst/>
          </a:prstGeom>
        </p:spPr>
        <p:txBody>
          <a:bodyPr wrap="square">
            <a:spAutoFit/>
          </a:bodyPr>
          <a:lstStyle/>
          <a:p>
            <a:pPr lvl="0" algn="ctr" eaLnBrk="0" fontAlgn="base" hangingPunct="0">
              <a:spcBef>
                <a:spcPct val="0"/>
              </a:spcBef>
              <a:spcAft>
                <a:spcPct val="0"/>
              </a:spcAft>
            </a:pPr>
            <a:r>
              <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rPr>
              <a:t>Bracelet réglable émail </a:t>
            </a:r>
            <a:r>
              <a:rPr kumimoji="0" lang="fr-FR" altLang="fr-FR" b="1" i="0" u="sng" strike="noStrike" cap="none" normalizeH="0" dirty="0" err="1" smtClean="0">
                <a:ln>
                  <a:noFill/>
                </a:ln>
                <a:effectLst/>
                <a:latin typeface="Bodoni MT" panose="02070603080606020203" pitchFamily="18" charset="0"/>
                <a:cs typeface="Times New Roman" panose="02020603050405020304" pitchFamily="18" charset="0"/>
              </a:rPr>
              <a:t>éthnique</a:t>
            </a:r>
            <a:endPar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endParaRPr kumimoji="0" lang="fr-FR" altLang="fr-FR" sz="800" b="1" i="0" u="sng" strike="noStrike" cap="none" normalizeH="0" dirty="0" smtClean="0">
              <a:ln>
                <a:noFill/>
              </a:ln>
              <a:effectLst/>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Réf: B087</a:t>
            </a:r>
          </a:p>
          <a:p>
            <a:pPr lvl="0" algn="ctr" eaLnBrk="0" fontAlgn="base" hangingPunct="0">
              <a:spcBef>
                <a:spcPct val="0"/>
              </a:spcBef>
              <a:spcAft>
                <a:spcPct val="0"/>
              </a:spcAft>
            </a:pPr>
            <a:r>
              <a:rPr kumimoji="0" lang="fr-FR" altLang="fr-FR" sz="1200" i="0" strike="noStrike" cap="none" normalizeH="0" dirty="0" smtClean="0">
                <a:ln>
                  <a:noFill/>
                </a:ln>
                <a:effectLst/>
                <a:latin typeface="Times New Roman" panose="02020603050405020304" pitchFamily="18" charset="0"/>
                <a:cs typeface="Times New Roman" panose="02020603050405020304" pitchFamily="18" charset="0"/>
              </a:rPr>
              <a:t>Prix HT: 64,20 €</a:t>
            </a:r>
          </a:p>
        </p:txBody>
      </p:sp>
      <p:pic>
        <p:nvPicPr>
          <p:cNvPr id="4" name="Image 3"/>
          <p:cNvPicPr>
            <a:picLocks noChangeAspect="1"/>
          </p:cNvPicPr>
          <p:nvPr/>
        </p:nvPicPr>
        <p:blipFill rotWithShape="1">
          <a:blip r:embed="rId4">
            <a:extLst>
              <a:ext uri="{28A0092B-C50C-407E-A947-70E740481C1C}">
                <a14:useLocalDpi xmlns:a14="http://schemas.microsoft.com/office/drawing/2010/main" val="0"/>
              </a:ext>
            </a:extLst>
          </a:blip>
          <a:srcRect b="49918"/>
          <a:stretch/>
        </p:blipFill>
        <p:spPr>
          <a:xfrm>
            <a:off x="828699" y="3628507"/>
            <a:ext cx="1678255" cy="2052756"/>
          </a:xfrm>
          <a:prstGeom prst="rect">
            <a:avLst/>
          </a:prstGeom>
        </p:spPr>
      </p:pic>
      <p:pic>
        <p:nvPicPr>
          <p:cNvPr id="10" name="Image 9" descr="collier 1.jpg"/>
          <p:cNvPicPr>
            <a:picLocks noChangeAspect="1"/>
          </p:cNvPicPr>
          <p:nvPr/>
        </p:nvPicPr>
        <p:blipFill rotWithShape="1">
          <a:blip r:embed="rId5" cstate="print"/>
          <a:srcRect r="24728"/>
          <a:stretch/>
        </p:blipFill>
        <p:spPr>
          <a:xfrm>
            <a:off x="2559334" y="6812532"/>
            <a:ext cx="1839559" cy="218290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1" name="Image 10" descr="boucle d oreille2.jpg"/>
          <p:cNvPicPr>
            <a:picLocks noChangeAspect="1"/>
          </p:cNvPicPr>
          <p:nvPr/>
        </p:nvPicPr>
        <p:blipFill>
          <a:blip r:embed="rId6" cstate="print"/>
          <a:stretch>
            <a:fillRect/>
          </a:stretch>
        </p:blipFill>
        <p:spPr>
          <a:xfrm>
            <a:off x="4477192" y="1831805"/>
            <a:ext cx="1678410" cy="1678410"/>
          </a:xfrm>
          <a:prstGeom prst="rect">
            <a:avLst/>
          </a:prstGeom>
          <a:ln>
            <a:noFill/>
          </a:ln>
          <a:effectLst>
            <a:outerShdw blurRad="190500" algn="tl" rotWithShape="0">
              <a:srgbClr val="000000">
                <a:alpha val="70000"/>
              </a:srgbClr>
            </a:outerShdw>
          </a:effectLst>
        </p:spPr>
      </p:pic>
      <p:pic>
        <p:nvPicPr>
          <p:cNvPr id="12" name="Image 11" descr="bague.jpg"/>
          <p:cNvPicPr>
            <a:picLocks noChangeAspect="1"/>
          </p:cNvPicPr>
          <p:nvPr/>
        </p:nvPicPr>
        <p:blipFill>
          <a:blip r:embed="rId7" cstate="print"/>
          <a:stretch>
            <a:fillRect/>
          </a:stretch>
        </p:blipFill>
        <p:spPr>
          <a:xfrm>
            <a:off x="4517995" y="3999625"/>
            <a:ext cx="1406834" cy="15408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ZoneTexte 8"/>
          <p:cNvSpPr txBox="1"/>
          <p:nvPr/>
        </p:nvSpPr>
        <p:spPr>
          <a:xfrm>
            <a:off x="2559334" y="879402"/>
            <a:ext cx="3546191" cy="646331"/>
          </a:xfrm>
          <a:prstGeom prst="rect">
            <a:avLst/>
          </a:prstGeom>
          <a:noFill/>
        </p:spPr>
        <p:txBody>
          <a:bodyPr wrap="square" rtlCol="0">
            <a:spAutoFit/>
          </a:bodyPr>
          <a:lstStyle/>
          <a:p>
            <a:pPr algn="ctr"/>
            <a:r>
              <a:rPr lang="fr-FR" u="sng" dirty="0" smtClean="0">
                <a:latin typeface="Bodoni MT" panose="02070603080606020203" pitchFamily="18" charset="0"/>
              </a:rPr>
              <a:t>GAMME EMAIL ETHNIQUE EN OR (9 carats) </a:t>
            </a:r>
          </a:p>
        </p:txBody>
      </p:sp>
      <p:sp>
        <p:nvSpPr>
          <p:cNvPr id="13" name="Rectangle 12"/>
          <p:cNvSpPr/>
          <p:nvPr/>
        </p:nvSpPr>
        <p:spPr>
          <a:xfrm>
            <a:off x="4564043" y="7575628"/>
            <a:ext cx="1771412" cy="1138773"/>
          </a:xfrm>
          <a:prstGeom prst="rect">
            <a:avLst/>
          </a:prstGeom>
        </p:spPr>
        <p:txBody>
          <a:bodyPr wrap="square">
            <a:spAutoFit/>
          </a:bodyPr>
          <a:lstStyle/>
          <a:p>
            <a:pPr lvl="0" algn="ctr" eaLnBrk="0" fontAlgn="base" hangingPunct="0">
              <a:spcBef>
                <a:spcPct val="0"/>
              </a:spcBef>
              <a:spcAft>
                <a:spcPct val="0"/>
              </a:spcAft>
            </a:pPr>
            <a:r>
              <a:rPr lang="fr-FR" altLang="fr-FR" b="1" u="sng" dirty="0" smtClean="0">
                <a:latin typeface="Bodoni MT" panose="02070603080606020203" pitchFamily="18" charset="0"/>
                <a:cs typeface="Times New Roman" panose="02020603050405020304" pitchFamily="18" charset="0"/>
              </a:rPr>
              <a:t>Pendentif </a:t>
            </a:r>
            <a:r>
              <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rPr>
              <a:t>émail </a:t>
            </a:r>
            <a:r>
              <a:rPr kumimoji="0" lang="fr-FR" altLang="fr-FR" b="1" i="0" u="sng" strike="noStrike" cap="none" normalizeH="0" dirty="0" err="1" smtClean="0">
                <a:ln>
                  <a:noFill/>
                </a:ln>
                <a:effectLst/>
                <a:latin typeface="Bodoni MT" panose="02070603080606020203" pitchFamily="18" charset="0"/>
                <a:cs typeface="Times New Roman" panose="02020603050405020304" pitchFamily="18" charset="0"/>
              </a:rPr>
              <a:t>éthnique</a:t>
            </a:r>
            <a:endPar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endParaRPr kumimoji="0" lang="fr-FR" altLang="fr-FR" sz="800" b="1" i="0" u="sng" strike="noStrike" cap="none" normalizeH="0" dirty="0" smtClean="0">
              <a:ln>
                <a:noFill/>
              </a:ln>
              <a:effectLst/>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Réf: B081</a:t>
            </a:r>
          </a:p>
          <a:p>
            <a:pPr lvl="0" algn="ctr" eaLnBrk="0" fontAlgn="base" hangingPunct="0">
              <a:spcBef>
                <a:spcPct val="0"/>
              </a:spcBef>
              <a:spcAft>
                <a:spcPct val="0"/>
              </a:spcAft>
            </a:pPr>
            <a:r>
              <a:rPr kumimoji="0" lang="fr-FR" altLang="fr-FR" sz="1200" i="0" strike="noStrike" cap="none" normalizeH="0" dirty="0" smtClean="0">
                <a:ln>
                  <a:noFill/>
                </a:ln>
                <a:effectLst/>
                <a:latin typeface="Times New Roman" panose="02020603050405020304" pitchFamily="18" charset="0"/>
                <a:cs typeface="Times New Roman" panose="02020603050405020304" pitchFamily="18" charset="0"/>
              </a:rPr>
              <a:t>Prix HT: </a:t>
            </a:r>
            <a:r>
              <a:rPr lang="fr-FR" altLang="fr-FR" sz="1200" dirty="0" smtClean="0">
                <a:latin typeface="Times New Roman" panose="02020603050405020304" pitchFamily="18" charset="0"/>
                <a:cs typeface="Times New Roman" panose="02020603050405020304" pitchFamily="18" charset="0"/>
              </a:rPr>
              <a:t>41,2</a:t>
            </a:r>
            <a:r>
              <a:rPr kumimoji="0" lang="fr-FR" altLang="fr-FR" sz="1200" i="0" strike="noStrike" cap="none" normalizeH="0" dirty="0" smtClean="0">
                <a:ln>
                  <a:noFill/>
                </a:ln>
                <a:effectLst/>
                <a:latin typeface="Times New Roman" panose="02020603050405020304" pitchFamily="18" charset="0"/>
                <a:cs typeface="Times New Roman" panose="02020603050405020304" pitchFamily="18" charset="0"/>
              </a:rPr>
              <a:t>0 €</a:t>
            </a:r>
          </a:p>
        </p:txBody>
      </p:sp>
      <p:sp>
        <p:nvSpPr>
          <p:cNvPr id="14" name="Rectangle 13"/>
          <p:cNvSpPr/>
          <p:nvPr/>
        </p:nvSpPr>
        <p:spPr>
          <a:xfrm>
            <a:off x="4373996" y="5646556"/>
            <a:ext cx="1771412" cy="1138773"/>
          </a:xfrm>
          <a:prstGeom prst="rect">
            <a:avLst/>
          </a:prstGeom>
        </p:spPr>
        <p:txBody>
          <a:bodyPr wrap="square">
            <a:spAutoFit/>
          </a:bodyPr>
          <a:lstStyle/>
          <a:p>
            <a:pPr lvl="0" algn="ctr" eaLnBrk="0" fontAlgn="base" hangingPunct="0">
              <a:spcBef>
                <a:spcPct val="0"/>
              </a:spcBef>
              <a:spcAft>
                <a:spcPct val="0"/>
              </a:spcAft>
            </a:pPr>
            <a:r>
              <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rPr>
              <a:t>Bague réglable émail </a:t>
            </a:r>
            <a:r>
              <a:rPr kumimoji="0" lang="fr-FR" altLang="fr-FR" b="1" i="0" u="sng" strike="noStrike" cap="none" normalizeH="0" dirty="0" err="1" smtClean="0">
                <a:ln>
                  <a:noFill/>
                </a:ln>
                <a:effectLst/>
                <a:latin typeface="Bodoni MT" panose="02070603080606020203" pitchFamily="18" charset="0"/>
                <a:cs typeface="Times New Roman" panose="02020603050405020304" pitchFamily="18" charset="0"/>
              </a:rPr>
              <a:t>éthnique</a:t>
            </a:r>
            <a:endPar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endParaRPr kumimoji="0" lang="fr-FR" altLang="fr-FR" sz="800" b="1" i="0" u="sng" strike="noStrike" cap="none" normalizeH="0" dirty="0" smtClean="0">
              <a:ln>
                <a:noFill/>
              </a:ln>
              <a:effectLst/>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Réf: B080</a:t>
            </a:r>
          </a:p>
          <a:p>
            <a:pPr lvl="0" algn="ctr" eaLnBrk="0" fontAlgn="base" hangingPunct="0">
              <a:spcBef>
                <a:spcPct val="0"/>
              </a:spcBef>
              <a:spcAft>
                <a:spcPct val="0"/>
              </a:spcAft>
            </a:pPr>
            <a:r>
              <a:rPr kumimoji="0" lang="fr-FR" altLang="fr-FR" sz="1200" i="0" strike="noStrike" cap="none" normalizeH="0" dirty="0" smtClean="0">
                <a:ln>
                  <a:noFill/>
                </a:ln>
                <a:effectLst/>
                <a:latin typeface="Times New Roman" panose="02020603050405020304" pitchFamily="18" charset="0"/>
                <a:cs typeface="Times New Roman" panose="02020603050405020304" pitchFamily="18" charset="0"/>
              </a:rPr>
              <a:t>Prix HT: </a:t>
            </a:r>
            <a:r>
              <a:rPr lang="fr-FR" altLang="fr-FR" sz="1200" dirty="0" smtClean="0">
                <a:latin typeface="Times New Roman" panose="02020603050405020304" pitchFamily="18" charset="0"/>
                <a:cs typeface="Times New Roman" panose="02020603050405020304" pitchFamily="18" charset="0"/>
              </a:rPr>
              <a:t>39,20</a:t>
            </a:r>
            <a:r>
              <a:rPr kumimoji="0" lang="fr-FR" altLang="fr-FR" sz="1200" i="0" strike="noStrike" cap="none" normalizeH="0" dirty="0" smtClean="0">
                <a:ln>
                  <a:noFill/>
                </a:ln>
                <a:effectLst/>
                <a:latin typeface="Times New Roman" panose="02020603050405020304" pitchFamily="18" charset="0"/>
                <a:cs typeface="Times New Roman" panose="02020603050405020304" pitchFamily="18" charset="0"/>
              </a:rPr>
              <a:t> €</a:t>
            </a:r>
          </a:p>
        </p:txBody>
      </p:sp>
      <p:sp>
        <p:nvSpPr>
          <p:cNvPr id="15" name="Rectangle 14"/>
          <p:cNvSpPr/>
          <p:nvPr/>
        </p:nvSpPr>
        <p:spPr>
          <a:xfrm>
            <a:off x="2386734" y="2050880"/>
            <a:ext cx="1771412" cy="1138773"/>
          </a:xfrm>
          <a:prstGeom prst="rect">
            <a:avLst/>
          </a:prstGeom>
        </p:spPr>
        <p:txBody>
          <a:bodyPr wrap="square">
            <a:spAutoFit/>
          </a:bodyPr>
          <a:lstStyle/>
          <a:p>
            <a:pPr lvl="0" algn="ctr" eaLnBrk="0" fontAlgn="base" hangingPunct="0">
              <a:spcBef>
                <a:spcPct val="0"/>
              </a:spcBef>
              <a:spcAft>
                <a:spcPct val="0"/>
              </a:spcAft>
            </a:pPr>
            <a:r>
              <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rPr>
              <a:t>Boucle d’oreilles émail </a:t>
            </a:r>
            <a:r>
              <a:rPr kumimoji="0" lang="fr-FR" altLang="fr-FR" b="1" i="0" u="sng" strike="noStrike" cap="none" normalizeH="0" dirty="0" err="1" smtClean="0">
                <a:ln>
                  <a:noFill/>
                </a:ln>
                <a:effectLst/>
                <a:latin typeface="Bodoni MT" panose="02070603080606020203" pitchFamily="18" charset="0"/>
                <a:cs typeface="Times New Roman" panose="02020603050405020304" pitchFamily="18" charset="0"/>
              </a:rPr>
              <a:t>éthnique</a:t>
            </a:r>
            <a:endPar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endParaRPr kumimoji="0" lang="fr-FR" altLang="fr-FR" sz="800" b="1" i="0" u="sng" strike="noStrike" cap="none" normalizeH="0" dirty="0" smtClean="0">
              <a:ln>
                <a:noFill/>
              </a:ln>
              <a:effectLst/>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Réf: B082</a:t>
            </a:r>
          </a:p>
          <a:p>
            <a:pPr lvl="0" algn="ctr" eaLnBrk="0" fontAlgn="base" hangingPunct="0">
              <a:spcBef>
                <a:spcPct val="0"/>
              </a:spcBef>
              <a:spcAft>
                <a:spcPct val="0"/>
              </a:spcAft>
            </a:pPr>
            <a:r>
              <a:rPr kumimoji="0" lang="fr-FR" altLang="fr-FR" sz="1200" i="0" strike="noStrike" cap="none" normalizeH="0" dirty="0" smtClean="0">
                <a:ln>
                  <a:noFill/>
                </a:ln>
                <a:effectLst/>
                <a:latin typeface="Times New Roman" panose="02020603050405020304" pitchFamily="18" charset="0"/>
                <a:cs typeface="Times New Roman" panose="02020603050405020304" pitchFamily="18" charset="0"/>
              </a:rPr>
              <a:t>Prix HT: 35,20 €</a:t>
            </a:r>
          </a:p>
        </p:txBody>
      </p:sp>
      <p:sp>
        <p:nvSpPr>
          <p:cNvPr id="3" name="Espace réservé du numéro de diapositive 2"/>
          <p:cNvSpPr>
            <a:spLocks noGrp="1"/>
          </p:cNvSpPr>
          <p:nvPr>
            <p:ph type="sldNum" sz="quarter" idx="12"/>
          </p:nvPr>
        </p:nvSpPr>
        <p:spPr/>
        <p:txBody>
          <a:bodyPr/>
          <a:lstStyle/>
          <a:p>
            <a:fld id="{35C8FFE2-3E91-4E7A-B3FC-3BA830BCC287}" type="slidenum">
              <a:rPr lang="fr-FR" smtClean="0"/>
              <a:t>20</a:t>
            </a:fld>
            <a:endParaRPr lang="fr-FR"/>
          </a:p>
        </p:txBody>
      </p:sp>
    </p:spTree>
    <p:extLst>
      <p:ext uri="{BB962C8B-B14F-4D97-AF65-F5344CB8AC3E}">
        <p14:creationId xmlns:p14="http://schemas.microsoft.com/office/powerpoint/2010/main" val="25821025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34531" y="3074669"/>
            <a:ext cx="3183239" cy="2220511"/>
          </a:xfrm>
        </p:spPr>
        <p:txBody>
          <a:bodyPr anchor="ctr">
            <a:normAutofit/>
          </a:bodyPr>
          <a:lstStyle/>
          <a:p>
            <a:pPr defTabSz="914310"/>
            <a:r>
              <a:rPr lang="fr-FR" sz="2400"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t/>
            </a:r>
            <a:br>
              <a:rPr lang="fr-FR" sz="2400"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br>
            <a:r>
              <a:rPr lang="fr-FR" sz="4400"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t>gamme</a:t>
            </a:r>
            <a:r>
              <a:rPr lang="fr-FR" sz="4399"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t> enfants</a:t>
            </a:r>
          </a:p>
        </p:txBody>
      </p:sp>
      <p:pic>
        <p:nvPicPr>
          <p:cNvPr id="6" name="Imag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4" name="Espace réservé du pied de page 3"/>
          <p:cNvSpPr>
            <a:spLocks noGrp="1"/>
          </p:cNvSpPr>
          <p:nvPr>
            <p:ph type="ftr" sz="quarter" idx="11"/>
          </p:nvPr>
        </p:nvSpPr>
        <p:spPr>
          <a:xfrm>
            <a:off x="1638316" y="9348220"/>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pic>
        <p:nvPicPr>
          <p:cNvPr id="7" name="Image 6"/>
          <p:cNvPicPr>
            <a:picLocks noChangeAspect="1"/>
          </p:cNvPicPr>
          <p:nvPr/>
        </p:nvPicPr>
        <p:blipFill>
          <a:blip r:embed="rId3"/>
          <a:stretch>
            <a:fillRect/>
          </a:stretch>
        </p:blipFill>
        <p:spPr>
          <a:xfrm>
            <a:off x="723685" y="6515092"/>
            <a:ext cx="5404929" cy="2127565"/>
          </a:xfrm>
          <a:prstGeom prst="rect">
            <a:avLst/>
          </a:prstGeom>
          <a:pattFill prst="pct5">
            <a:fgClr>
              <a:schemeClr val="accent1"/>
            </a:fgClr>
            <a:bgClr>
              <a:schemeClr val="bg1"/>
            </a:bgClr>
          </a:patt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112500"/>
          </a:effectLst>
        </p:spPr>
      </p:pic>
      <p:sp>
        <p:nvSpPr>
          <p:cNvPr id="3" name="Espace réservé du numéro de diapositive 2"/>
          <p:cNvSpPr>
            <a:spLocks noGrp="1"/>
          </p:cNvSpPr>
          <p:nvPr>
            <p:ph type="sldNum" sz="quarter" idx="12"/>
          </p:nvPr>
        </p:nvSpPr>
        <p:spPr/>
        <p:txBody>
          <a:bodyPr/>
          <a:lstStyle/>
          <a:p>
            <a:fld id="{35C8FFE2-3E91-4E7A-B3FC-3BA830BCC287}" type="slidenum">
              <a:rPr lang="fr-FR" smtClean="0"/>
              <a:t>21</a:t>
            </a:fld>
            <a:endParaRPr lang="fr-FR"/>
          </a:p>
        </p:txBody>
      </p:sp>
    </p:spTree>
    <p:extLst>
      <p:ext uri="{BB962C8B-B14F-4D97-AF65-F5344CB8AC3E}">
        <p14:creationId xmlns:p14="http://schemas.microsoft.com/office/powerpoint/2010/main" val="34154661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2" name="Espace réservé du pied de page 1"/>
          <p:cNvSpPr>
            <a:spLocks noGrp="1"/>
          </p:cNvSpPr>
          <p:nvPr>
            <p:ph type="ftr" sz="quarter" idx="11"/>
          </p:nvPr>
        </p:nvSpPr>
        <p:spPr>
          <a:xfrm>
            <a:off x="1511299" y="9398329"/>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sp>
        <p:nvSpPr>
          <p:cNvPr id="4" name="Rectangle 3"/>
          <p:cNvSpPr/>
          <p:nvPr/>
        </p:nvSpPr>
        <p:spPr>
          <a:xfrm>
            <a:off x="2707798" y="1326939"/>
            <a:ext cx="2741951" cy="369332"/>
          </a:xfrm>
          <a:prstGeom prst="rect">
            <a:avLst/>
          </a:prstGeom>
        </p:spPr>
        <p:txBody>
          <a:bodyPr wrap="square">
            <a:spAutoFit/>
          </a:bodyPr>
          <a:lstStyle/>
          <a:p>
            <a:pPr lvl="0" algn="ctr" eaLnBrk="0" fontAlgn="base" hangingPunct="0">
              <a:spcBef>
                <a:spcPct val="0"/>
              </a:spcBef>
              <a:spcAft>
                <a:spcPct val="0"/>
              </a:spcAft>
            </a:pPr>
            <a:r>
              <a:rPr lang="fr-FR" altLang="fr-FR" b="1" u="sng" dirty="0" smtClean="0">
                <a:solidFill>
                  <a:srgbClr val="FF0000"/>
                </a:solidFill>
                <a:latin typeface="Bodoni MT" panose="02070603080606020203" pitchFamily="18" charset="0"/>
                <a:cs typeface="Times New Roman" panose="02020603050405020304" pitchFamily="18" charset="0"/>
              </a:rPr>
              <a:t>NOUVEAUTÉS</a:t>
            </a:r>
            <a:endParaRPr kumimoji="0" lang="fr-FR" altLang="fr-FR" b="0" i="0" u="none" strike="noStrike" cap="none" normalizeH="0" baseline="0" dirty="0" smtClean="0">
              <a:ln>
                <a:noFill/>
              </a:ln>
              <a:solidFill>
                <a:srgbClr val="FF0000"/>
              </a:solidFill>
              <a:effectLst/>
              <a:latin typeface="Bodoni MT" panose="02070603080606020203" pitchFamily="18" charset="0"/>
              <a:cs typeface="Times New Roman" panose="02020603050405020304" pitchFamily="18" charset="0"/>
            </a:endParaRP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050" y="6215963"/>
            <a:ext cx="2586166" cy="25861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6653" y="8159016"/>
            <a:ext cx="922120" cy="7749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Imag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8686" y="2292471"/>
            <a:ext cx="2619632" cy="261963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8" name="Rectangle 7"/>
          <p:cNvSpPr/>
          <p:nvPr/>
        </p:nvSpPr>
        <p:spPr>
          <a:xfrm>
            <a:off x="937429" y="3325288"/>
            <a:ext cx="2052906" cy="1138773"/>
          </a:xfrm>
          <a:prstGeom prst="rect">
            <a:avLst/>
          </a:prstGeom>
        </p:spPr>
        <p:txBody>
          <a:bodyPr wrap="square">
            <a:spAutoFit/>
          </a:bodyPr>
          <a:lstStyle/>
          <a:p>
            <a:pPr lvl="0" algn="ctr" eaLnBrk="0" fontAlgn="base" hangingPunct="0">
              <a:spcBef>
                <a:spcPct val="0"/>
              </a:spcBef>
              <a:spcAft>
                <a:spcPct val="0"/>
              </a:spcAft>
            </a:pPr>
            <a:r>
              <a:rPr lang="fr-FR" altLang="fr-FR" b="1" u="sng" dirty="0" smtClean="0">
                <a:latin typeface="Bodoni MT" panose="02070603080606020203" pitchFamily="18" charset="0"/>
                <a:cs typeface="Times New Roman" panose="02020603050405020304" pitchFamily="18" charset="0"/>
              </a:rPr>
              <a:t>Pendentif Chouette en porcelaine</a:t>
            </a:r>
          </a:p>
          <a:p>
            <a:pPr lvl="0" algn="ctr" eaLnBrk="0" fontAlgn="base" hangingPunct="0">
              <a:spcBef>
                <a:spcPct val="0"/>
              </a:spcBef>
              <a:spcAft>
                <a:spcPct val="0"/>
              </a:spcAft>
            </a:pPr>
            <a:endParaRPr lang="fr-FR" altLang="fr-FR" sz="800" b="1" u="sng" dirty="0" smtClean="0">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r>
              <a:rPr kumimoji="0" lang="fr-FR" altLang="fr-FR" sz="1200" i="0" u="none" strike="noStrike" cap="none" normalizeH="0" dirty="0" smtClean="0">
                <a:ln>
                  <a:noFill/>
                </a:ln>
                <a:effectLst/>
                <a:latin typeface="Times New Roman" panose="02020603050405020304" pitchFamily="18" charset="0"/>
                <a:cs typeface="Times New Roman" panose="02020603050405020304" pitchFamily="18" charset="0"/>
              </a:rPr>
              <a:t>Réf: B073</a:t>
            </a: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Prix HT: 27,25 €</a:t>
            </a:r>
            <a:endParaRPr kumimoji="0" lang="fr-FR" altLang="fr-FR" sz="1200" i="0" u="none" strike="noStrike" cap="none" normalizeH="0" dirty="0" smtClean="0">
              <a:ln>
                <a:noFill/>
              </a:ln>
              <a:effectLst/>
              <a:latin typeface="Times New Roman" panose="02020603050405020304" pitchFamily="18" charset="0"/>
              <a:cs typeface="Times New Roman" panose="02020603050405020304" pitchFamily="18" charset="0"/>
            </a:endParaRPr>
          </a:p>
        </p:txBody>
      </p:sp>
      <p:sp>
        <p:nvSpPr>
          <p:cNvPr id="9" name="Rectangle 8"/>
          <p:cNvSpPr/>
          <p:nvPr/>
        </p:nvSpPr>
        <p:spPr>
          <a:xfrm>
            <a:off x="4116263" y="6508885"/>
            <a:ext cx="1771412" cy="1415772"/>
          </a:xfrm>
          <a:prstGeom prst="rect">
            <a:avLst/>
          </a:prstGeom>
        </p:spPr>
        <p:txBody>
          <a:bodyPr wrap="square">
            <a:spAutoFit/>
          </a:bodyPr>
          <a:lstStyle/>
          <a:p>
            <a:pPr lvl="0" algn="ctr" eaLnBrk="0" fontAlgn="base" hangingPunct="0">
              <a:spcBef>
                <a:spcPct val="0"/>
              </a:spcBef>
              <a:spcAft>
                <a:spcPct val="0"/>
              </a:spcAft>
            </a:pPr>
            <a:r>
              <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rPr>
              <a:t>Parure Fraise en émail avec boîte cadeau offerte</a:t>
            </a:r>
          </a:p>
          <a:p>
            <a:pPr lvl="0" algn="ctr" eaLnBrk="0" fontAlgn="base" hangingPunct="0">
              <a:spcBef>
                <a:spcPct val="0"/>
              </a:spcBef>
              <a:spcAft>
                <a:spcPct val="0"/>
              </a:spcAft>
            </a:pPr>
            <a:endParaRPr kumimoji="0" lang="fr-FR" altLang="fr-FR" sz="800" b="1" i="0" u="sng" strike="noStrike" cap="none" normalizeH="0" dirty="0" smtClean="0">
              <a:ln>
                <a:noFill/>
              </a:ln>
              <a:effectLst/>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Réf: B074</a:t>
            </a:r>
          </a:p>
          <a:p>
            <a:pPr lvl="0" algn="ctr" eaLnBrk="0" fontAlgn="base" hangingPunct="0">
              <a:spcBef>
                <a:spcPct val="0"/>
              </a:spcBef>
              <a:spcAft>
                <a:spcPct val="0"/>
              </a:spcAft>
            </a:pPr>
            <a:r>
              <a:rPr kumimoji="0" lang="fr-FR" altLang="fr-FR" sz="1200" i="0" u="none" strike="noStrike" cap="none" normalizeH="0" dirty="0" smtClean="0">
                <a:ln>
                  <a:noFill/>
                </a:ln>
                <a:effectLst/>
                <a:latin typeface="Times New Roman" panose="02020603050405020304" pitchFamily="18" charset="0"/>
                <a:cs typeface="Times New Roman" panose="02020603050405020304" pitchFamily="18" charset="0"/>
              </a:rPr>
              <a:t>Prix HT: 40,20 €</a:t>
            </a:r>
          </a:p>
        </p:txBody>
      </p:sp>
      <p:sp>
        <p:nvSpPr>
          <p:cNvPr id="10" name="Espace réservé du numéro de diapositive 9"/>
          <p:cNvSpPr>
            <a:spLocks noGrp="1"/>
          </p:cNvSpPr>
          <p:nvPr>
            <p:ph type="sldNum" sz="quarter" idx="12"/>
          </p:nvPr>
        </p:nvSpPr>
        <p:spPr/>
        <p:txBody>
          <a:bodyPr/>
          <a:lstStyle/>
          <a:p>
            <a:fld id="{35C8FFE2-3E91-4E7A-B3FC-3BA830BCC287}" type="slidenum">
              <a:rPr lang="fr-FR" smtClean="0"/>
              <a:t>22</a:t>
            </a:fld>
            <a:endParaRPr lang="fr-FR"/>
          </a:p>
        </p:txBody>
      </p:sp>
    </p:spTree>
    <p:extLst>
      <p:ext uri="{BB962C8B-B14F-4D97-AF65-F5344CB8AC3E}">
        <p14:creationId xmlns:p14="http://schemas.microsoft.com/office/powerpoint/2010/main" val="22393657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537" y="4879099"/>
            <a:ext cx="2390775" cy="1914525"/>
          </a:xfrm>
          <a:prstGeom prst="rect">
            <a:avLst/>
          </a:prstGeom>
          <a:ln>
            <a:solidFill>
              <a:schemeClr val="tx1"/>
            </a:solidFill>
            <a:prstDash val="lgDashDotDot"/>
          </a:ln>
        </p:spPr>
      </p:pic>
      <p:sp>
        <p:nvSpPr>
          <p:cNvPr id="6" name="Rectangle 5"/>
          <p:cNvSpPr/>
          <p:nvPr/>
        </p:nvSpPr>
        <p:spPr>
          <a:xfrm>
            <a:off x="4389581" y="2935869"/>
            <a:ext cx="2047679" cy="1692771"/>
          </a:xfrm>
          <a:prstGeom prst="rect">
            <a:avLst/>
          </a:prstGeom>
        </p:spPr>
        <p:txBody>
          <a:bodyPr wrap="square">
            <a:spAutoFit/>
          </a:bodyPr>
          <a:lstStyle/>
          <a:p>
            <a:pPr lvl="0" algn="ctr" eaLnBrk="0" fontAlgn="base" hangingPunct="0">
              <a:spcBef>
                <a:spcPct val="0"/>
              </a:spcBef>
              <a:spcAft>
                <a:spcPct val="0"/>
              </a:spcAft>
            </a:pPr>
            <a:r>
              <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rPr>
              <a:t>Pendentif et boucles d’oreille « Sucre d’orge » en porcelaine</a:t>
            </a:r>
          </a:p>
          <a:p>
            <a:pPr lvl="0" algn="ctr" eaLnBrk="0" fontAlgn="base" hangingPunct="0">
              <a:spcBef>
                <a:spcPct val="0"/>
              </a:spcBef>
              <a:spcAft>
                <a:spcPct val="0"/>
              </a:spcAft>
            </a:pPr>
            <a:endParaRPr kumimoji="0" lang="fr-FR" altLang="fr-FR" sz="800" b="1" i="0" u="sng" strike="noStrike" cap="none" normalizeH="0" dirty="0" smtClean="0">
              <a:ln>
                <a:noFill/>
              </a:ln>
              <a:effectLst/>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Réf: B075</a:t>
            </a:r>
          </a:p>
          <a:p>
            <a:pPr lvl="0" algn="ctr" eaLnBrk="0" fontAlgn="base" hangingPunct="0">
              <a:spcBef>
                <a:spcPct val="0"/>
              </a:spcBef>
              <a:spcAft>
                <a:spcPct val="0"/>
              </a:spcAft>
            </a:pPr>
            <a:r>
              <a:rPr kumimoji="0" lang="fr-FR" altLang="fr-FR" sz="1200" i="0" u="none" strike="noStrike" cap="none" normalizeH="0" dirty="0" smtClean="0">
                <a:ln>
                  <a:noFill/>
                </a:ln>
                <a:effectLst/>
                <a:latin typeface="Times New Roman" panose="02020603050405020304" pitchFamily="18" charset="0"/>
                <a:cs typeface="Times New Roman" panose="02020603050405020304" pitchFamily="18" charset="0"/>
              </a:rPr>
              <a:t>Prix HT:31,00 €</a:t>
            </a:r>
          </a:p>
        </p:txBody>
      </p:sp>
      <p:sp>
        <p:nvSpPr>
          <p:cNvPr id="7" name="Rectangle 6"/>
          <p:cNvSpPr/>
          <p:nvPr/>
        </p:nvSpPr>
        <p:spPr>
          <a:xfrm>
            <a:off x="3332256" y="5328529"/>
            <a:ext cx="1771412" cy="1292662"/>
          </a:xfrm>
          <a:prstGeom prst="rect">
            <a:avLst/>
          </a:prstGeom>
        </p:spPr>
        <p:txBody>
          <a:bodyPr wrap="square">
            <a:spAutoFit/>
          </a:bodyPr>
          <a:lstStyle/>
          <a:p>
            <a:pPr lvl="0" algn="ctr" eaLnBrk="0" fontAlgn="base" hangingPunct="0">
              <a:spcBef>
                <a:spcPct val="0"/>
              </a:spcBef>
              <a:spcAft>
                <a:spcPct val="0"/>
              </a:spcAft>
            </a:pPr>
            <a:r>
              <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rPr>
              <a:t>Bracelet en porcelaine</a:t>
            </a:r>
          </a:p>
          <a:p>
            <a:pPr lvl="0" algn="ctr" eaLnBrk="0" fontAlgn="base" hangingPunct="0">
              <a:spcBef>
                <a:spcPct val="0"/>
              </a:spcBef>
              <a:spcAft>
                <a:spcPct val="0"/>
              </a:spcAft>
            </a:pPr>
            <a:r>
              <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rPr>
              <a:t> </a:t>
            </a: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Réf: B076</a:t>
            </a:r>
          </a:p>
          <a:p>
            <a:pPr lvl="0" algn="ctr" eaLnBrk="0" fontAlgn="base" hangingPunct="0">
              <a:spcBef>
                <a:spcPct val="0"/>
              </a:spcBef>
              <a:spcAft>
                <a:spcPct val="0"/>
              </a:spcAft>
            </a:pPr>
            <a:r>
              <a:rPr kumimoji="0" lang="fr-FR" altLang="fr-FR" sz="1200" i="0" u="none" strike="noStrike" cap="none" normalizeH="0" dirty="0" smtClean="0">
                <a:ln>
                  <a:noFill/>
                </a:ln>
                <a:effectLst/>
                <a:latin typeface="Times New Roman" panose="02020603050405020304" pitchFamily="18" charset="0"/>
                <a:cs typeface="Times New Roman" panose="02020603050405020304" pitchFamily="18" charset="0"/>
              </a:rPr>
              <a:t>Prix HT: 28,65 €</a:t>
            </a:r>
          </a:p>
        </p:txBody>
      </p:sp>
      <p:sp>
        <p:nvSpPr>
          <p:cNvPr id="8" name="Rectangle 7"/>
          <p:cNvSpPr/>
          <p:nvPr/>
        </p:nvSpPr>
        <p:spPr>
          <a:xfrm>
            <a:off x="1112957" y="7649213"/>
            <a:ext cx="1771412" cy="1415772"/>
          </a:xfrm>
          <a:prstGeom prst="rect">
            <a:avLst/>
          </a:prstGeom>
        </p:spPr>
        <p:txBody>
          <a:bodyPr wrap="square">
            <a:spAutoFit/>
          </a:bodyPr>
          <a:lstStyle/>
          <a:p>
            <a:pPr lvl="0" algn="ctr" eaLnBrk="0" fontAlgn="base" hangingPunct="0">
              <a:spcBef>
                <a:spcPct val="0"/>
              </a:spcBef>
              <a:spcAft>
                <a:spcPct val="0"/>
              </a:spcAft>
            </a:pPr>
            <a:r>
              <a:rPr lang="fr-FR" altLang="fr-FR" b="1" u="sng" dirty="0" smtClean="0">
                <a:latin typeface="Bodoni MT" panose="02070603080606020203" pitchFamily="18" charset="0"/>
                <a:cs typeface="Times New Roman" panose="02020603050405020304" pitchFamily="18" charset="0"/>
              </a:rPr>
              <a:t>Bracelet « Bonbon » en porcelaine</a:t>
            </a:r>
          </a:p>
          <a:p>
            <a:pPr lvl="0" algn="ctr" eaLnBrk="0" fontAlgn="base" hangingPunct="0">
              <a:spcBef>
                <a:spcPct val="0"/>
              </a:spcBef>
              <a:spcAft>
                <a:spcPct val="0"/>
              </a:spcAft>
            </a:pPr>
            <a:endParaRPr lang="fr-FR" altLang="fr-FR" sz="800" b="1" u="sng" dirty="0" smtClean="0">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r>
              <a:rPr kumimoji="0" lang="fr-FR" altLang="fr-FR" sz="1200" i="0" u="none" strike="noStrike" cap="none" normalizeH="0" dirty="0" smtClean="0">
                <a:ln>
                  <a:noFill/>
                </a:ln>
                <a:effectLst/>
                <a:latin typeface="Times New Roman" panose="02020603050405020304" pitchFamily="18" charset="0"/>
                <a:cs typeface="Times New Roman" panose="02020603050405020304" pitchFamily="18" charset="0"/>
              </a:rPr>
              <a:t>Réf: B077</a:t>
            </a: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Prix HT: 28,65 €</a:t>
            </a:r>
            <a:endParaRPr kumimoji="0" lang="fr-FR" altLang="fr-FR" sz="1200" i="0" u="none" strike="noStrike" cap="none" normalizeH="0" dirty="0" smtClean="0">
              <a:ln>
                <a:noFill/>
              </a:ln>
              <a:effectLst/>
              <a:latin typeface="Times New Roman" panose="02020603050405020304" pitchFamily="18" charset="0"/>
              <a:cs typeface="Times New Roman" panose="02020603050405020304" pitchFamily="18" charset="0"/>
            </a:endParaRPr>
          </a:p>
        </p:txBody>
      </p:sp>
      <p:sp>
        <p:nvSpPr>
          <p:cNvPr id="9" name="Espace réservé du pied de page 8"/>
          <p:cNvSpPr>
            <a:spLocks noGrp="1"/>
          </p:cNvSpPr>
          <p:nvPr>
            <p:ph type="ftr" sz="quarter" idx="11"/>
          </p:nvPr>
        </p:nvSpPr>
        <p:spPr>
          <a:xfrm>
            <a:off x="1446787" y="9453992"/>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8663" y="2095100"/>
            <a:ext cx="2219299" cy="1928410"/>
          </a:xfrm>
          <a:prstGeom prst="rect">
            <a:avLst/>
          </a:prstGeom>
          <a:ln>
            <a:solidFill>
              <a:schemeClr val="tx1"/>
            </a:solidFill>
            <a:prstDash val="dashDot"/>
          </a:ln>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17962" y="817781"/>
            <a:ext cx="2219299" cy="1959473"/>
          </a:xfrm>
          <a:prstGeom prst="rect">
            <a:avLst/>
          </a:prstGeom>
          <a:ln>
            <a:solidFill>
              <a:schemeClr val="tx1"/>
            </a:solidFill>
            <a:prstDash val="dashDot"/>
          </a:ln>
        </p:spPr>
      </p:pic>
      <p:pic>
        <p:nvPicPr>
          <p:cNvPr id="14" name="Imag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07205" y="7279192"/>
            <a:ext cx="2430055" cy="1823491"/>
          </a:xfrm>
          <a:prstGeom prst="rect">
            <a:avLst/>
          </a:prstGeom>
          <a:ln>
            <a:solidFill>
              <a:schemeClr val="tx1"/>
            </a:solidFill>
            <a:prstDash val="dashDot"/>
          </a:ln>
        </p:spPr>
      </p:pic>
      <p:sp>
        <p:nvSpPr>
          <p:cNvPr id="2" name="Espace réservé du numéro de diapositive 1"/>
          <p:cNvSpPr>
            <a:spLocks noGrp="1"/>
          </p:cNvSpPr>
          <p:nvPr>
            <p:ph type="sldNum" sz="quarter" idx="12"/>
          </p:nvPr>
        </p:nvSpPr>
        <p:spPr>
          <a:xfrm>
            <a:off x="6437260" y="9357106"/>
            <a:ext cx="296633" cy="403578"/>
          </a:xfrm>
        </p:spPr>
        <p:txBody>
          <a:bodyPr/>
          <a:lstStyle/>
          <a:p>
            <a:fld id="{35C8FFE2-3E91-4E7A-B3FC-3BA830BCC287}" type="slidenum">
              <a:rPr lang="fr-FR" smtClean="0"/>
              <a:t>23</a:t>
            </a:fld>
            <a:endParaRPr lang="fr-FR" dirty="0"/>
          </a:p>
        </p:txBody>
      </p:sp>
    </p:spTree>
    <p:extLst>
      <p:ext uri="{BB962C8B-B14F-4D97-AF65-F5344CB8AC3E}">
        <p14:creationId xmlns:p14="http://schemas.microsoft.com/office/powerpoint/2010/main" val="17583999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t="21243" b="23348"/>
          <a:stretch/>
        </p:blipFill>
        <p:spPr>
          <a:xfrm rot="775287">
            <a:off x="2519830" y="1267388"/>
            <a:ext cx="3611777" cy="1964725"/>
          </a:xfrm>
          <a:prstGeom prst="rect">
            <a:avLst/>
          </a:prstGeom>
          <a:ln>
            <a:solidFill>
              <a:srgbClr val="6EB311"/>
            </a:solidFill>
            <a:prstDash val="lgDash"/>
          </a:ln>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pic>
        <p:nvPicPr>
          <p:cNvPr id="3" name="Image 2"/>
          <p:cNvPicPr>
            <a:picLocks noChangeAspect="1"/>
          </p:cNvPicPr>
          <p:nvPr/>
        </p:nvPicPr>
        <p:blipFill rotWithShape="1">
          <a:blip r:embed="rId4" cstate="print">
            <a:extLst>
              <a:ext uri="{28A0092B-C50C-407E-A947-70E740481C1C}">
                <a14:useLocalDpi xmlns:a14="http://schemas.microsoft.com/office/drawing/2010/main" val="0"/>
              </a:ext>
            </a:extLst>
          </a:blip>
          <a:srcRect l="3623" t="13419" r="3623" b="13593"/>
          <a:stretch/>
        </p:blipFill>
        <p:spPr>
          <a:xfrm>
            <a:off x="3031009" y="6675223"/>
            <a:ext cx="3163330" cy="22860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 name="Imag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4069" y="4611503"/>
            <a:ext cx="1862009" cy="18620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306243" y="2843655"/>
            <a:ext cx="2535651" cy="1508105"/>
          </a:xfrm>
          <a:prstGeom prst="rect">
            <a:avLst/>
          </a:prstGeom>
        </p:spPr>
        <p:txBody>
          <a:bodyPr wrap="square">
            <a:spAutoFit/>
          </a:bodyPr>
          <a:lstStyle/>
          <a:p>
            <a:pPr lvl="0" algn="ctr" eaLnBrk="0" fontAlgn="base" hangingPunct="0">
              <a:spcBef>
                <a:spcPct val="0"/>
              </a:spcBef>
              <a:spcAft>
                <a:spcPct val="0"/>
              </a:spcAft>
            </a:pPr>
            <a:r>
              <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rPr>
              <a:t>Coffret de vaisselle fille en porcelaine</a:t>
            </a:r>
          </a:p>
          <a:p>
            <a:pPr lvl="0" algn="ctr" eaLnBrk="0" fontAlgn="base" hangingPunct="0">
              <a:spcBef>
                <a:spcPct val="0"/>
              </a:spcBef>
              <a:spcAft>
                <a:spcPct val="0"/>
              </a:spcAft>
            </a:pPr>
            <a:endParaRPr kumimoji="0" lang="fr-FR" altLang="fr-FR" sz="800" b="1" i="0" u="sng" strike="noStrike" cap="none" normalizeH="0" dirty="0" smtClean="0">
              <a:ln>
                <a:noFill/>
              </a:ln>
              <a:effectLst/>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Comprend: Assiette plate, bol, tasse, couverts</a:t>
            </a:r>
            <a:endParaRPr kumimoji="0" lang="fr-FR" altLang="fr-FR" sz="1200" i="0" strike="noStrike" cap="none" normalizeH="0" dirty="0" smtClean="0">
              <a:ln>
                <a:noFill/>
              </a:ln>
              <a:effectLst/>
              <a:latin typeface="Times New Roman" panose="02020603050405020304" pitchFamily="18" charset="0"/>
              <a:cs typeface="Times New Roman" panose="02020603050405020304" pitchFamily="18" charset="0"/>
            </a:endParaRP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Réf: P664</a:t>
            </a:r>
          </a:p>
          <a:p>
            <a:pPr lvl="0" algn="ctr" eaLnBrk="0" fontAlgn="base" hangingPunct="0">
              <a:spcBef>
                <a:spcPct val="0"/>
              </a:spcBef>
              <a:spcAft>
                <a:spcPct val="0"/>
              </a:spcAft>
            </a:pPr>
            <a:r>
              <a:rPr kumimoji="0" lang="fr-FR" altLang="fr-FR" sz="1200" i="0" u="none" strike="noStrike" cap="none" normalizeH="0" dirty="0" smtClean="0">
                <a:ln>
                  <a:noFill/>
                </a:ln>
                <a:effectLst/>
                <a:latin typeface="Times New Roman" panose="02020603050405020304" pitchFamily="18" charset="0"/>
                <a:cs typeface="Times New Roman" panose="02020603050405020304" pitchFamily="18" charset="0"/>
              </a:rPr>
              <a:t>Prix HT: 57,82 €</a:t>
            </a:r>
          </a:p>
        </p:txBody>
      </p:sp>
      <p:sp>
        <p:nvSpPr>
          <p:cNvPr id="7" name="Rectangle 6"/>
          <p:cNvSpPr/>
          <p:nvPr/>
        </p:nvSpPr>
        <p:spPr>
          <a:xfrm>
            <a:off x="4058679" y="5088577"/>
            <a:ext cx="1771412" cy="861774"/>
          </a:xfrm>
          <a:prstGeom prst="rect">
            <a:avLst/>
          </a:prstGeom>
        </p:spPr>
        <p:txBody>
          <a:bodyPr wrap="square">
            <a:spAutoFit/>
          </a:bodyPr>
          <a:lstStyle/>
          <a:p>
            <a:pPr lvl="0" algn="ctr" eaLnBrk="0" fontAlgn="base" hangingPunct="0">
              <a:spcBef>
                <a:spcPct val="0"/>
              </a:spcBef>
              <a:spcAft>
                <a:spcPct val="0"/>
              </a:spcAft>
            </a:pPr>
            <a:r>
              <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rPr>
              <a:t>Couverts enfants</a:t>
            </a:r>
          </a:p>
          <a:p>
            <a:pPr lvl="0" algn="ctr" eaLnBrk="0" fontAlgn="base" hangingPunct="0">
              <a:spcBef>
                <a:spcPct val="0"/>
              </a:spcBef>
              <a:spcAft>
                <a:spcPct val="0"/>
              </a:spcAft>
            </a:pPr>
            <a:endParaRPr kumimoji="0" lang="fr-FR" altLang="fr-FR" sz="800" b="1" i="0" u="sng" strike="noStrike" cap="none" normalizeH="0" dirty="0" smtClean="0">
              <a:ln>
                <a:noFill/>
              </a:ln>
              <a:effectLst/>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Réf: P665</a:t>
            </a:r>
          </a:p>
          <a:p>
            <a:pPr lvl="0" algn="ctr" eaLnBrk="0" fontAlgn="base" hangingPunct="0">
              <a:spcBef>
                <a:spcPct val="0"/>
              </a:spcBef>
              <a:spcAft>
                <a:spcPct val="0"/>
              </a:spcAft>
            </a:pPr>
            <a:r>
              <a:rPr kumimoji="0" lang="fr-FR" altLang="fr-FR" sz="1200" i="0" u="none" strike="noStrike" cap="none" normalizeH="0" dirty="0" smtClean="0">
                <a:ln>
                  <a:noFill/>
                </a:ln>
                <a:effectLst/>
                <a:latin typeface="Times New Roman" panose="02020603050405020304" pitchFamily="18" charset="0"/>
                <a:cs typeface="Times New Roman" panose="02020603050405020304" pitchFamily="18" charset="0"/>
              </a:rPr>
              <a:t>Prix HT: 22,89 €</a:t>
            </a:r>
          </a:p>
        </p:txBody>
      </p:sp>
      <p:sp>
        <p:nvSpPr>
          <p:cNvPr id="8" name="Rectangle 7"/>
          <p:cNvSpPr/>
          <p:nvPr/>
        </p:nvSpPr>
        <p:spPr>
          <a:xfrm>
            <a:off x="707580" y="7366303"/>
            <a:ext cx="2111206" cy="1508105"/>
          </a:xfrm>
          <a:prstGeom prst="rect">
            <a:avLst/>
          </a:prstGeom>
        </p:spPr>
        <p:txBody>
          <a:bodyPr wrap="square">
            <a:spAutoFit/>
          </a:bodyPr>
          <a:lstStyle/>
          <a:p>
            <a:pPr lvl="0" algn="ctr" eaLnBrk="0" fontAlgn="base" hangingPunct="0">
              <a:spcBef>
                <a:spcPct val="0"/>
              </a:spcBef>
              <a:spcAft>
                <a:spcPct val="0"/>
              </a:spcAft>
            </a:pPr>
            <a:r>
              <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rPr>
              <a:t>Service en porcelaine garçon</a:t>
            </a:r>
          </a:p>
          <a:p>
            <a:pPr lvl="0" algn="ctr" eaLnBrk="0" fontAlgn="base" hangingPunct="0">
              <a:spcBef>
                <a:spcPct val="0"/>
              </a:spcBef>
              <a:spcAft>
                <a:spcPct val="0"/>
              </a:spcAft>
            </a:pPr>
            <a:endParaRPr kumimoji="0" lang="fr-FR" altLang="fr-FR" sz="800" b="1" i="0" u="sng" strike="noStrike" cap="none" normalizeH="0" dirty="0" smtClean="0">
              <a:ln>
                <a:noFill/>
              </a:ln>
              <a:effectLst/>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Comprend: Assiette plate, assiette creuse, coquetier, tasse</a:t>
            </a:r>
            <a:endParaRPr kumimoji="0" lang="fr-FR" altLang="fr-FR" sz="1200" i="0" u="none" strike="noStrike" cap="none" normalizeH="0" dirty="0" smtClean="0">
              <a:ln>
                <a:noFill/>
              </a:ln>
              <a:effectLst/>
              <a:latin typeface="Times New Roman" panose="02020603050405020304" pitchFamily="18" charset="0"/>
              <a:cs typeface="Times New Roman" panose="02020603050405020304" pitchFamily="18" charset="0"/>
            </a:endParaRP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Réf: P666</a:t>
            </a:r>
          </a:p>
          <a:p>
            <a:pPr lvl="0" algn="ctr" eaLnBrk="0" fontAlgn="base" hangingPunct="0">
              <a:spcBef>
                <a:spcPct val="0"/>
              </a:spcBef>
              <a:spcAft>
                <a:spcPct val="0"/>
              </a:spcAft>
            </a:pPr>
            <a:r>
              <a:rPr kumimoji="0" lang="fr-FR" altLang="fr-FR" sz="1200" i="0" u="none" strike="noStrike" cap="none" normalizeH="0" dirty="0" smtClean="0">
                <a:ln>
                  <a:noFill/>
                </a:ln>
                <a:effectLst/>
                <a:latin typeface="Times New Roman" panose="02020603050405020304" pitchFamily="18" charset="0"/>
                <a:cs typeface="Times New Roman" panose="02020603050405020304" pitchFamily="18" charset="0"/>
              </a:rPr>
              <a:t>Prix HT: 45,22 €</a:t>
            </a:r>
          </a:p>
        </p:txBody>
      </p:sp>
      <p:sp>
        <p:nvSpPr>
          <p:cNvPr id="9" name="Espace réservé du pied de page 8"/>
          <p:cNvSpPr>
            <a:spLocks noGrp="1"/>
          </p:cNvSpPr>
          <p:nvPr>
            <p:ph type="ftr" sz="quarter" idx="11"/>
          </p:nvPr>
        </p:nvSpPr>
        <p:spPr>
          <a:xfrm>
            <a:off x="1521828" y="9421189"/>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sp>
        <p:nvSpPr>
          <p:cNvPr id="10" name="Espace réservé du numéro de diapositive 9"/>
          <p:cNvSpPr>
            <a:spLocks noGrp="1"/>
          </p:cNvSpPr>
          <p:nvPr>
            <p:ph type="sldNum" sz="quarter" idx="12"/>
          </p:nvPr>
        </p:nvSpPr>
        <p:spPr>
          <a:xfrm>
            <a:off x="6110720" y="8672619"/>
            <a:ext cx="296633" cy="403578"/>
          </a:xfrm>
        </p:spPr>
        <p:txBody>
          <a:bodyPr/>
          <a:lstStyle/>
          <a:p>
            <a:fld id="{35C8FFE2-3E91-4E7A-B3FC-3BA830BCC287}" type="slidenum">
              <a:rPr lang="fr-FR" smtClean="0"/>
              <a:t>24</a:t>
            </a:fld>
            <a:endParaRPr lang="fr-FR" dirty="0"/>
          </a:p>
        </p:txBody>
      </p:sp>
    </p:spTree>
    <p:extLst>
      <p:ext uri="{BB962C8B-B14F-4D97-AF65-F5344CB8AC3E}">
        <p14:creationId xmlns:p14="http://schemas.microsoft.com/office/powerpoint/2010/main" val="11720009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2" name="Espace réservé du pied de page 1"/>
          <p:cNvSpPr>
            <a:spLocks noGrp="1"/>
          </p:cNvSpPr>
          <p:nvPr>
            <p:ph type="ftr" sz="quarter" idx="11"/>
          </p:nvPr>
        </p:nvSpPr>
        <p:spPr>
          <a:xfrm>
            <a:off x="1511299" y="9398329"/>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6708" y="1488841"/>
            <a:ext cx="2364468" cy="2364468"/>
          </a:xfrm>
          <a:prstGeom prst="rect">
            <a:avLst/>
          </a:prstGeom>
          <a:ln>
            <a:solidFill>
              <a:srgbClr val="FF0000"/>
            </a:solidFill>
          </a:ln>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243" y="3828595"/>
            <a:ext cx="2387428" cy="2387428"/>
          </a:xfrm>
          <a:prstGeom prst="rect">
            <a:avLst/>
          </a:prstGeom>
          <a:ln>
            <a:solidFill>
              <a:srgbClr val="FF0000"/>
            </a:solidFill>
          </a:ln>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42671" y="6216023"/>
            <a:ext cx="2364468" cy="2364468"/>
          </a:xfrm>
          <a:prstGeom prst="rect">
            <a:avLst/>
          </a:prstGeom>
          <a:ln>
            <a:solidFill>
              <a:srgbClr val="FF0000"/>
            </a:solidFill>
          </a:ln>
        </p:spPr>
      </p:pic>
      <p:sp>
        <p:nvSpPr>
          <p:cNvPr id="7" name="Rectangle 6"/>
          <p:cNvSpPr/>
          <p:nvPr/>
        </p:nvSpPr>
        <p:spPr>
          <a:xfrm>
            <a:off x="3495774" y="4377631"/>
            <a:ext cx="2225402" cy="1415772"/>
          </a:xfrm>
          <a:prstGeom prst="rect">
            <a:avLst/>
          </a:prstGeom>
        </p:spPr>
        <p:txBody>
          <a:bodyPr wrap="square">
            <a:spAutoFit/>
          </a:bodyPr>
          <a:lstStyle/>
          <a:p>
            <a:pPr lvl="0" algn="ctr" eaLnBrk="0" fontAlgn="base" hangingPunct="0">
              <a:spcBef>
                <a:spcPct val="0"/>
              </a:spcBef>
              <a:spcAft>
                <a:spcPct val="0"/>
              </a:spcAft>
            </a:pPr>
            <a:r>
              <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rPr>
              <a:t>Assiette creuse en </a:t>
            </a:r>
            <a:r>
              <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rPr>
              <a:t>porcelaine</a:t>
            </a:r>
          </a:p>
          <a:p>
            <a:pPr lvl="0" algn="ctr" eaLnBrk="0" fontAlgn="base" hangingPunct="0">
              <a:spcBef>
                <a:spcPct val="0"/>
              </a:spcBef>
              <a:spcAft>
                <a:spcPct val="0"/>
              </a:spcAft>
            </a:pPr>
            <a:r>
              <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rPr>
              <a:t> </a:t>
            </a:r>
            <a:r>
              <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rPr>
              <a:t>« Petite fille </a:t>
            </a:r>
            <a:r>
              <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rPr>
              <a:t>»</a:t>
            </a:r>
            <a:endParaRPr kumimoji="0" lang="fr-FR" altLang="fr-FR" sz="800" b="1" i="0" u="sng" strike="noStrike" cap="none" normalizeH="0" dirty="0" smtClean="0">
              <a:ln>
                <a:noFill/>
              </a:ln>
              <a:effectLst/>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endParaRPr kumimoji="0" lang="fr-FR" altLang="fr-FR" sz="800" b="1" i="0" u="sng" strike="noStrike" cap="none" normalizeH="0" dirty="0" smtClean="0">
              <a:ln>
                <a:noFill/>
              </a:ln>
              <a:effectLst/>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Réf: P668</a:t>
            </a:r>
          </a:p>
          <a:p>
            <a:pPr lvl="0" algn="ctr" eaLnBrk="0" fontAlgn="base" hangingPunct="0">
              <a:spcBef>
                <a:spcPct val="0"/>
              </a:spcBef>
              <a:spcAft>
                <a:spcPct val="0"/>
              </a:spcAft>
            </a:pPr>
            <a:r>
              <a:rPr kumimoji="0" lang="fr-FR" altLang="fr-FR" sz="1200" i="0" u="none" strike="noStrike" cap="none" normalizeH="0" dirty="0" smtClean="0">
                <a:ln>
                  <a:noFill/>
                </a:ln>
                <a:effectLst/>
                <a:latin typeface="Times New Roman" panose="02020603050405020304" pitchFamily="18" charset="0"/>
                <a:cs typeface="Times New Roman" panose="02020603050405020304" pitchFamily="18" charset="0"/>
              </a:rPr>
              <a:t>Prix HT: 7,14€</a:t>
            </a:r>
          </a:p>
        </p:txBody>
      </p:sp>
      <p:sp>
        <p:nvSpPr>
          <p:cNvPr id="8" name="Rectangle 7"/>
          <p:cNvSpPr/>
          <p:nvPr/>
        </p:nvSpPr>
        <p:spPr>
          <a:xfrm>
            <a:off x="1193153" y="2262280"/>
            <a:ext cx="2149518" cy="1415772"/>
          </a:xfrm>
          <a:prstGeom prst="rect">
            <a:avLst/>
          </a:prstGeom>
        </p:spPr>
        <p:txBody>
          <a:bodyPr wrap="square">
            <a:spAutoFit/>
          </a:bodyPr>
          <a:lstStyle/>
          <a:p>
            <a:pPr lvl="0" algn="ctr" eaLnBrk="0" fontAlgn="base" hangingPunct="0">
              <a:spcBef>
                <a:spcPct val="0"/>
              </a:spcBef>
              <a:spcAft>
                <a:spcPct val="0"/>
              </a:spcAft>
            </a:pPr>
            <a:r>
              <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rPr>
              <a:t>Assiette plate en porcelaine </a:t>
            </a:r>
            <a:endPar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r>
              <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rPr>
              <a:t>«</a:t>
            </a:r>
            <a:r>
              <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rPr>
              <a:t> Petite fille »</a:t>
            </a:r>
          </a:p>
          <a:p>
            <a:pPr lvl="0" algn="ctr" eaLnBrk="0" fontAlgn="base" hangingPunct="0">
              <a:spcBef>
                <a:spcPct val="0"/>
              </a:spcBef>
              <a:spcAft>
                <a:spcPct val="0"/>
              </a:spcAft>
            </a:pPr>
            <a:endParaRPr kumimoji="0" lang="fr-FR" altLang="fr-FR" sz="800" b="1" i="0" u="sng" strike="noStrike" cap="none" normalizeH="0" dirty="0" smtClean="0">
              <a:ln>
                <a:noFill/>
              </a:ln>
              <a:effectLst/>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Réf: P667</a:t>
            </a:r>
          </a:p>
          <a:p>
            <a:pPr lvl="0" algn="ctr" eaLnBrk="0" fontAlgn="base" hangingPunct="0">
              <a:spcBef>
                <a:spcPct val="0"/>
              </a:spcBef>
              <a:spcAft>
                <a:spcPct val="0"/>
              </a:spcAft>
            </a:pPr>
            <a:r>
              <a:rPr kumimoji="0" lang="fr-FR" altLang="fr-FR" sz="1200" i="0" u="none" strike="noStrike" cap="none" normalizeH="0" dirty="0" smtClean="0">
                <a:ln>
                  <a:noFill/>
                </a:ln>
                <a:effectLst/>
                <a:latin typeface="Times New Roman" panose="02020603050405020304" pitchFamily="18" charset="0"/>
                <a:cs typeface="Times New Roman" panose="02020603050405020304" pitchFamily="18" charset="0"/>
              </a:rPr>
              <a:t>Prix HT: 7,14 €</a:t>
            </a:r>
          </a:p>
        </p:txBody>
      </p:sp>
      <p:sp>
        <p:nvSpPr>
          <p:cNvPr id="9" name="Rectangle 8"/>
          <p:cNvSpPr/>
          <p:nvPr/>
        </p:nvSpPr>
        <p:spPr>
          <a:xfrm>
            <a:off x="1154959" y="6901658"/>
            <a:ext cx="1967298" cy="1138773"/>
          </a:xfrm>
          <a:prstGeom prst="rect">
            <a:avLst/>
          </a:prstGeom>
        </p:spPr>
        <p:txBody>
          <a:bodyPr wrap="square">
            <a:spAutoFit/>
          </a:bodyPr>
          <a:lstStyle/>
          <a:p>
            <a:pPr lvl="0" algn="ctr" eaLnBrk="0" fontAlgn="base" hangingPunct="0">
              <a:spcBef>
                <a:spcPct val="0"/>
              </a:spcBef>
              <a:spcAft>
                <a:spcPct val="0"/>
              </a:spcAft>
            </a:pPr>
            <a:r>
              <a:rPr kumimoji="0" lang="fr-FR" altLang="fr-FR" b="1" i="0" u="sng" strike="noStrike" cap="none" normalizeH="0" dirty="0" err="1" smtClean="0">
                <a:ln>
                  <a:noFill/>
                </a:ln>
                <a:effectLst/>
                <a:latin typeface="Bodoni MT" panose="02070603080606020203" pitchFamily="18" charset="0"/>
                <a:cs typeface="Times New Roman" panose="02020603050405020304" pitchFamily="18" charset="0"/>
              </a:rPr>
              <a:t>Mug</a:t>
            </a:r>
            <a:r>
              <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rPr>
              <a:t> en porcelaine « Petite fille »</a:t>
            </a:r>
          </a:p>
          <a:p>
            <a:pPr lvl="0" algn="ctr" eaLnBrk="0" fontAlgn="base" hangingPunct="0">
              <a:spcBef>
                <a:spcPct val="0"/>
              </a:spcBef>
              <a:spcAft>
                <a:spcPct val="0"/>
              </a:spcAft>
            </a:pPr>
            <a:endParaRPr kumimoji="0" lang="fr-FR" altLang="fr-FR" sz="800" b="1" i="0" u="sng" strike="noStrike" cap="none" normalizeH="0" dirty="0" smtClean="0">
              <a:ln>
                <a:noFill/>
              </a:ln>
              <a:effectLst/>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Réf: P669</a:t>
            </a:r>
          </a:p>
          <a:p>
            <a:pPr lvl="0" algn="ctr" eaLnBrk="0" fontAlgn="base" hangingPunct="0">
              <a:spcBef>
                <a:spcPct val="0"/>
              </a:spcBef>
              <a:spcAft>
                <a:spcPct val="0"/>
              </a:spcAft>
            </a:pPr>
            <a:r>
              <a:rPr kumimoji="0" lang="fr-FR" altLang="fr-FR" sz="1200" i="0" u="none" strike="noStrike" cap="none" normalizeH="0" dirty="0" smtClean="0">
                <a:ln>
                  <a:noFill/>
                </a:ln>
                <a:effectLst/>
                <a:latin typeface="Times New Roman" panose="02020603050405020304" pitchFamily="18" charset="0"/>
                <a:cs typeface="Times New Roman" panose="02020603050405020304" pitchFamily="18" charset="0"/>
              </a:rPr>
              <a:t>Prix HT: 6,93 €</a:t>
            </a:r>
          </a:p>
        </p:txBody>
      </p:sp>
      <p:sp>
        <p:nvSpPr>
          <p:cNvPr id="10" name="Espace réservé du numéro de diapositive 9"/>
          <p:cNvSpPr>
            <a:spLocks noGrp="1"/>
          </p:cNvSpPr>
          <p:nvPr>
            <p:ph type="sldNum" sz="quarter" idx="12"/>
          </p:nvPr>
        </p:nvSpPr>
        <p:spPr/>
        <p:txBody>
          <a:bodyPr/>
          <a:lstStyle/>
          <a:p>
            <a:fld id="{35C8FFE2-3E91-4E7A-B3FC-3BA830BCC287}" type="slidenum">
              <a:rPr lang="fr-FR" smtClean="0"/>
              <a:t>25</a:t>
            </a:fld>
            <a:endParaRPr lang="fr-FR"/>
          </a:p>
        </p:txBody>
      </p:sp>
    </p:spTree>
    <p:extLst>
      <p:ext uri="{BB962C8B-B14F-4D97-AF65-F5344CB8AC3E}">
        <p14:creationId xmlns:p14="http://schemas.microsoft.com/office/powerpoint/2010/main" val="429221950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144" y="6401829"/>
            <a:ext cx="3201266" cy="254218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7" name="Groupe 6"/>
          <p:cNvGrpSpPr/>
          <p:nvPr/>
        </p:nvGrpSpPr>
        <p:grpSpPr>
          <a:xfrm>
            <a:off x="4102442" y="1037968"/>
            <a:ext cx="1717590" cy="1919988"/>
            <a:chOff x="8625052" y="1804725"/>
            <a:chExt cx="1717590" cy="1919988"/>
          </a:xfrm>
        </p:grpSpPr>
        <p:pic>
          <p:nvPicPr>
            <p:cNvPr id="4" name="Image 3"/>
            <p:cNvPicPr>
              <a:picLocks noChangeAspect="1"/>
            </p:cNvPicPr>
            <p:nvPr/>
          </p:nvPicPr>
          <p:blipFill rotWithShape="1">
            <a:blip r:embed="rId4" cstate="print">
              <a:extLst>
                <a:ext uri="{28A0092B-C50C-407E-A947-70E740481C1C}">
                  <a14:useLocalDpi xmlns:a14="http://schemas.microsoft.com/office/drawing/2010/main" val="0"/>
                </a:ext>
              </a:extLst>
            </a:blip>
            <a:srcRect l="18029" t="2982" r="16878"/>
            <a:stretch/>
          </p:blipFill>
          <p:spPr>
            <a:xfrm>
              <a:off x="8625052" y="1804725"/>
              <a:ext cx="1717590" cy="1919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ZoneTexte 5"/>
            <p:cNvSpPr txBox="1"/>
            <p:nvPr/>
          </p:nvSpPr>
          <p:spPr>
            <a:xfrm rot="1206699">
              <a:off x="8908335" y="3056411"/>
              <a:ext cx="737067" cy="161096"/>
            </a:xfrm>
            <a:prstGeom prst="rect">
              <a:avLst/>
            </a:prstGeom>
            <a:solidFill>
              <a:srgbClr val="86A4A1"/>
            </a:solidFill>
            <a:ln>
              <a:noFill/>
            </a:ln>
          </p:spPr>
          <p:txBody>
            <a:bodyPr wrap="square" rtlCol="0">
              <a:spAutoFit/>
            </a:bodyPr>
            <a:lstStyle/>
            <a:p>
              <a:endParaRPr lang="fr-FR" dirty="0"/>
            </a:p>
          </p:txBody>
        </p:sp>
      </p:grpSp>
      <p:sp>
        <p:nvSpPr>
          <p:cNvPr id="8" name="Rectangle 7"/>
          <p:cNvSpPr/>
          <p:nvPr/>
        </p:nvSpPr>
        <p:spPr>
          <a:xfrm>
            <a:off x="2192001" y="1567679"/>
            <a:ext cx="1771412" cy="1323439"/>
          </a:xfrm>
          <a:prstGeom prst="rect">
            <a:avLst/>
          </a:prstGeom>
        </p:spPr>
        <p:txBody>
          <a:bodyPr wrap="square">
            <a:spAutoFit/>
          </a:bodyPr>
          <a:lstStyle/>
          <a:p>
            <a:pPr lvl="0" algn="ctr" eaLnBrk="0" fontAlgn="base" hangingPunct="0">
              <a:spcBef>
                <a:spcPct val="0"/>
              </a:spcBef>
              <a:spcAft>
                <a:spcPct val="0"/>
              </a:spcAft>
            </a:pPr>
            <a:r>
              <a:rPr lang="fr-FR" altLang="fr-FR" b="1" u="sng" dirty="0" smtClean="0">
                <a:latin typeface="Bodoni MT" panose="02070603080606020203" pitchFamily="18" charset="0"/>
                <a:cs typeface="Times New Roman" panose="02020603050405020304" pitchFamily="18" charset="0"/>
              </a:rPr>
              <a:t>Boîte à Dent « Souris »</a:t>
            </a:r>
          </a:p>
          <a:p>
            <a:pPr lvl="0" algn="ctr" eaLnBrk="0" fontAlgn="base" hangingPunct="0">
              <a:spcBef>
                <a:spcPct val="0"/>
              </a:spcBef>
              <a:spcAft>
                <a:spcPct val="0"/>
              </a:spcAft>
            </a:pPr>
            <a:endParaRPr lang="fr-FR" altLang="fr-FR" sz="800" b="1" u="sng" dirty="0" smtClean="0">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Réf: BOI01</a:t>
            </a: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Prix HT: 9,90 €</a:t>
            </a:r>
          </a:p>
          <a:p>
            <a:pPr lvl="0" algn="ctr" eaLnBrk="0" fontAlgn="base" hangingPunct="0">
              <a:spcBef>
                <a:spcPct val="0"/>
              </a:spcBef>
              <a:spcAft>
                <a:spcPct val="0"/>
              </a:spcAft>
            </a:pPr>
            <a:endParaRPr kumimoji="0" lang="fr-FR" altLang="fr-FR" sz="1200" i="0" u="none" strike="noStrike" cap="none" normalizeH="0" dirty="0" smtClean="0">
              <a:ln>
                <a:noFill/>
              </a:ln>
              <a:effectLst/>
              <a:latin typeface="Times New Roman" panose="02020603050405020304" pitchFamily="18" charset="0"/>
              <a:cs typeface="Times New Roman" panose="02020603050405020304" pitchFamily="18" charset="0"/>
            </a:endParaRPr>
          </a:p>
        </p:txBody>
      </p:sp>
      <p:sp>
        <p:nvSpPr>
          <p:cNvPr id="10" name="Rectangle 9"/>
          <p:cNvSpPr/>
          <p:nvPr/>
        </p:nvSpPr>
        <p:spPr>
          <a:xfrm>
            <a:off x="4102442" y="7165088"/>
            <a:ext cx="1771412" cy="1138773"/>
          </a:xfrm>
          <a:prstGeom prst="rect">
            <a:avLst/>
          </a:prstGeom>
        </p:spPr>
        <p:txBody>
          <a:bodyPr wrap="square">
            <a:spAutoFit/>
          </a:bodyPr>
          <a:lstStyle/>
          <a:p>
            <a:pPr lvl="0" algn="ctr" eaLnBrk="0" fontAlgn="base" hangingPunct="0">
              <a:spcBef>
                <a:spcPct val="0"/>
              </a:spcBef>
              <a:spcAft>
                <a:spcPct val="0"/>
              </a:spcAft>
            </a:pPr>
            <a:r>
              <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rPr>
              <a:t>Boîte à Dent « Chien »</a:t>
            </a:r>
          </a:p>
          <a:p>
            <a:pPr lvl="0" algn="ctr" eaLnBrk="0" fontAlgn="base" hangingPunct="0">
              <a:spcBef>
                <a:spcPct val="0"/>
              </a:spcBef>
              <a:spcAft>
                <a:spcPct val="0"/>
              </a:spcAft>
            </a:pPr>
            <a:endParaRPr kumimoji="0" lang="fr-FR" altLang="fr-FR" sz="800" b="1" i="0" u="sng" strike="noStrike" cap="none" normalizeH="0" dirty="0" smtClean="0">
              <a:ln>
                <a:noFill/>
              </a:ln>
              <a:effectLst/>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Réf: BOI02</a:t>
            </a:r>
          </a:p>
          <a:p>
            <a:pPr lvl="0" algn="ctr" eaLnBrk="0" fontAlgn="base" hangingPunct="0">
              <a:spcBef>
                <a:spcPct val="0"/>
              </a:spcBef>
              <a:spcAft>
                <a:spcPct val="0"/>
              </a:spcAft>
            </a:pPr>
            <a:r>
              <a:rPr kumimoji="0" lang="fr-FR" altLang="fr-FR" sz="1200" i="0" u="none" strike="noStrike" cap="none" normalizeH="0" dirty="0" smtClean="0">
                <a:ln>
                  <a:noFill/>
                </a:ln>
                <a:effectLst/>
                <a:latin typeface="Times New Roman" panose="02020603050405020304" pitchFamily="18" charset="0"/>
                <a:cs typeface="Times New Roman" panose="02020603050405020304" pitchFamily="18" charset="0"/>
              </a:rPr>
              <a:t>Prix HT: 10,90 €</a:t>
            </a:r>
          </a:p>
        </p:txBody>
      </p:sp>
      <p:sp>
        <p:nvSpPr>
          <p:cNvPr id="11" name="Espace réservé du pied de page 10"/>
          <p:cNvSpPr>
            <a:spLocks noGrp="1"/>
          </p:cNvSpPr>
          <p:nvPr>
            <p:ph type="ftr" sz="quarter" idx="11"/>
          </p:nvPr>
        </p:nvSpPr>
        <p:spPr>
          <a:xfrm>
            <a:off x="1459537" y="9449154"/>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9537" y="3397645"/>
            <a:ext cx="2317792" cy="2317792"/>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4102442" y="4164128"/>
            <a:ext cx="1771412" cy="1323439"/>
          </a:xfrm>
          <a:prstGeom prst="rect">
            <a:avLst/>
          </a:prstGeom>
        </p:spPr>
        <p:txBody>
          <a:bodyPr wrap="square">
            <a:spAutoFit/>
          </a:bodyPr>
          <a:lstStyle/>
          <a:p>
            <a:pPr lvl="0" algn="ctr" eaLnBrk="0" fontAlgn="base" hangingPunct="0">
              <a:spcBef>
                <a:spcPct val="0"/>
              </a:spcBef>
              <a:spcAft>
                <a:spcPct val="0"/>
              </a:spcAft>
            </a:pPr>
            <a:r>
              <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rPr>
              <a:t>Boîte à Dent « Chat »</a:t>
            </a:r>
          </a:p>
          <a:p>
            <a:pPr lvl="0" algn="ctr" eaLnBrk="0" fontAlgn="base" hangingPunct="0">
              <a:spcBef>
                <a:spcPct val="0"/>
              </a:spcBef>
              <a:spcAft>
                <a:spcPct val="0"/>
              </a:spcAft>
            </a:pPr>
            <a:endParaRPr kumimoji="0" lang="fr-FR" altLang="fr-FR" sz="800" b="1" i="0" u="sng" strike="noStrike" cap="none" normalizeH="0" dirty="0" smtClean="0">
              <a:ln>
                <a:noFill/>
              </a:ln>
              <a:effectLst/>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Réf: BOI03</a:t>
            </a:r>
          </a:p>
          <a:p>
            <a:pPr lvl="0" algn="ctr" eaLnBrk="0" fontAlgn="base" hangingPunct="0">
              <a:spcBef>
                <a:spcPct val="0"/>
              </a:spcBef>
              <a:spcAft>
                <a:spcPct val="0"/>
              </a:spcAft>
            </a:pPr>
            <a:r>
              <a:rPr lang="fr-FR" altLang="fr-FR" sz="1200" dirty="0" smtClean="0">
                <a:latin typeface="Times New Roman" panose="02020603050405020304" pitchFamily="18" charset="0"/>
                <a:cs typeface="Times New Roman" panose="02020603050405020304" pitchFamily="18" charset="0"/>
              </a:rPr>
              <a:t>Prix HT: 10,90 €</a:t>
            </a:r>
          </a:p>
          <a:p>
            <a:pPr lvl="0" algn="ctr" eaLnBrk="0" fontAlgn="base" hangingPunct="0">
              <a:spcBef>
                <a:spcPct val="0"/>
              </a:spcBef>
              <a:spcAft>
                <a:spcPct val="0"/>
              </a:spcAft>
            </a:pPr>
            <a:endParaRPr kumimoji="0" lang="fr-FR" altLang="fr-FR" sz="1200" i="0" u="none" strike="noStrike" cap="none" normalizeH="0" dirty="0" smtClean="0">
              <a:ln>
                <a:noFill/>
              </a:ln>
              <a:effectLst/>
              <a:latin typeface="Times New Roman" panose="02020603050405020304" pitchFamily="18" charset="0"/>
              <a:cs typeface="Times New Roman" panose="02020603050405020304" pitchFamily="18" charset="0"/>
            </a:endParaRPr>
          </a:p>
        </p:txBody>
      </p:sp>
      <p:sp>
        <p:nvSpPr>
          <p:cNvPr id="9" name="Espace réservé du numéro de diapositive 8"/>
          <p:cNvSpPr>
            <a:spLocks noGrp="1"/>
          </p:cNvSpPr>
          <p:nvPr>
            <p:ph type="sldNum" sz="quarter" idx="12"/>
          </p:nvPr>
        </p:nvSpPr>
        <p:spPr/>
        <p:txBody>
          <a:bodyPr/>
          <a:lstStyle/>
          <a:p>
            <a:fld id="{35C8FFE2-3E91-4E7A-B3FC-3BA830BCC287}" type="slidenum">
              <a:rPr lang="fr-FR" smtClean="0"/>
              <a:t>26</a:t>
            </a:fld>
            <a:endParaRPr lang="fr-FR"/>
          </a:p>
        </p:txBody>
      </p:sp>
    </p:spTree>
    <p:extLst>
      <p:ext uri="{BB962C8B-B14F-4D97-AF65-F5344CB8AC3E}">
        <p14:creationId xmlns:p14="http://schemas.microsoft.com/office/powerpoint/2010/main" val="6672222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6" name="Rectangle 5"/>
          <p:cNvSpPr/>
          <p:nvPr/>
        </p:nvSpPr>
        <p:spPr>
          <a:xfrm>
            <a:off x="1585557" y="2553587"/>
            <a:ext cx="1771412" cy="1446550"/>
          </a:xfrm>
          <a:prstGeom prst="rect">
            <a:avLst/>
          </a:prstGeom>
        </p:spPr>
        <p:txBody>
          <a:bodyPr wrap="square">
            <a:spAutoFit/>
          </a:bodyPr>
          <a:lstStyle/>
          <a:p>
            <a:pPr lvl="0" algn="ctr" eaLnBrk="0" fontAlgn="base" hangingPunct="0">
              <a:spcBef>
                <a:spcPct val="0"/>
              </a:spcBef>
              <a:spcAft>
                <a:spcPct val="0"/>
              </a:spcAft>
            </a:pPr>
            <a:r>
              <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rPr>
              <a:t>Lampe </a:t>
            </a:r>
            <a:r>
              <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rPr>
              <a:t>Enfant </a:t>
            </a:r>
            <a:r>
              <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rPr>
              <a:t>« Chat »</a:t>
            </a:r>
          </a:p>
          <a:p>
            <a:pPr lvl="0" algn="ctr" eaLnBrk="0" fontAlgn="base" hangingPunct="0">
              <a:spcBef>
                <a:spcPct val="0"/>
              </a:spcBef>
              <a:spcAft>
                <a:spcPct val="0"/>
              </a:spcAft>
            </a:pPr>
            <a:endParaRPr lang="fr-FR" altLang="fr-FR" sz="800" b="1" u="sng" dirty="0">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r>
              <a:rPr kumimoji="0" lang="fr-FR" altLang="fr-FR" sz="1200" i="0" strike="noStrike" cap="none" normalizeH="0" dirty="0" smtClean="0">
                <a:ln>
                  <a:noFill/>
                </a:ln>
                <a:effectLst/>
                <a:latin typeface="Times New Roman" panose="02020603050405020304" pitchFamily="18" charset="0"/>
                <a:cs typeface="Times New Roman" panose="02020603050405020304" pitchFamily="18" charset="0"/>
              </a:rPr>
              <a:t>H: 23,5 cm</a:t>
            </a:r>
          </a:p>
          <a:p>
            <a:pPr lvl="0" algn="ctr" eaLnBrk="0" fontAlgn="base" hangingPunct="0">
              <a:spcBef>
                <a:spcPct val="0"/>
              </a:spcBef>
              <a:spcAft>
                <a:spcPct val="0"/>
              </a:spcAft>
            </a:pPr>
            <a:endParaRPr kumimoji="0" lang="fr-FR" altLang="fr-FR" sz="800" b="0" i="0" u="none" strike="noStrike" cap="none" normalizeH="0" dirty="0" smtClean="0">
              <a:ln>
                <a:noFill/>
              </a:ln>
              <a:effectLst/>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r>
              <a:rPr kumimoji="0" lang="fr-FR" altLang="fr-FR" sz="1200" i="0" u="none" strike="noStrike" cap="none" normalizeH="0" dirty="0" smtClean="0">
                <a:ln>
                  <a:noFill/>
                </a:ln>
                <a:effectLst/>
                <a:latin typeface="Times New Roman" panose="02020603050405020304" pitchFamily="18" charset="0"/>
                <a:cs typeface="Times New Roman" panose="02020603050405020304" pitchFamily="18" charset="0"/>
              </a:rPr>
              <a:t>Réf : P656</a:t>
            </a:r>
          </a:p>
          <a:p>
            <a:pPr lvl="0" algn="ctr" eaLnBrk="0" fontAlgn="base" hangingPunct="0">
              <a:spcBef>
                <a:spcPct val="0"/>
              </a:spcBef>
              <a:spcAft>
                <a:spcPct val="0"/>
              </a:spcAft>
            </a:pPr>
            <a:r>
              <a:rPr kumimoji="0" lang="fr-FR" altLang="fr-FR" sz="1200" i="0" u="none" strike="noStrike" cap="none" normalizeH="0" dirty="0" smtClean="0">
                <a:ln>
                  <a:noFill/>
                </a:ln>
                <a:effectLst/>
                <a:latin typeface="Times New Roman" panose="02020603050405020304" pitchFamily="18" charset="0"/>
                <a:cs typeface="Times New Roman" panose="02020603050405020304" pitchFamily="18" charset="0"/>
              </a:rPr>
              <a:t>Prix HT : </a:t>
            </a:r>
            <a:r>
              <a:rPr lang="fr-FR" altLang="fr-FR" sz="1200" dirty="0" smtClean="0">
                <a:latin typeface="Times New Roman" panose="02020603050405020304" pitchFamily="18" charset="0"/>
                <a:cs typeface="Times New Roman" panose="02020603050405020304" pitchFamily="18" charset="0"/>
              </a:rPr>
              <a:t>29,10</a:t>
            </a:r>
            <a:r>
              <a:rPr kumimoji="0" lang="fr-FR" altLang="fr-FR" sz="1200" i="0" u="none" strike="noStrike" cap="none" normalizeH="0" dirty="0" smtClean="0">
                <a:ln>
                  <a:noFill/>
                </a:ln>
                <a:effectLst/>
                <a:latin typeface="Times New Roman" panose="02020603050405020304" pitchFamily="18" charset="0"/>
                <a:cs typeface="Times New Roman" panose="02020603050405020304" pitchFamily="18" charset="0"/>
              </a:rPr>
              <a:t>€</a:t>
            </a:r>
          </a:p>
        </p:txBody>
      </p:sp>
      <p:sp>
        <p:nvSpPr>
          <p:cNvPr id="7" name="Rectangle 6"/>
          <p:cNvSpPr/>
          <p:nvPr/>
        </p:nvSpPr>
        <p:spPr>
          <a:xfrm>
            <a:off x="4147438" y="6493777"/>
            <a:ext cx="1771412" cy="1446550"/>
          </a:xfrm>
          <a:prstGeom prst="rect">
            <a:avLst/>
          </a:prstGeom>
        </p:spPr>
        <p:txBody>
          <a:bodyPr wrap="square">
            <a:spAutoFit/>
          </a:bodyPr>
          <a:lstStyle/>
          <a:p>
            <a:pPr lvl="0" algn="ctr" eaLnBrk="0" fontAlgn="base" hangingPunct="0">
              <a:spcBef>
                <a:spcPct val="0"/>
              </a:spcBef>
              <a:spcAft>
                <a:spcPct val="0"/>
              </a:spcAft>
            </a:pPr>
            <a:r>
              <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rPr>
              <a:t>Lampe </a:t>
            </a:r>
            <a:r>
              <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rPr>
              <a:t>Enfant </a:t>
            </a:r>
            <a:r>
              <a:rPr kumimoji="0" lang="fr-FR" altLang="fr-FR" b="1" i="0" u="sng" strike="noStrike" cap="none" normalizeH="0" dirty="0" smtClean="0">
                <a:ln>
                  <a:noFill/>
                </a:ln>
                <a:effectLst/>
                <a:latin typeface="Bodoni MT" panose="02070603080606020203" pitchFamily="18" charset="0"/>
                <a:cs typeface="Times New Roman" panose="02020603050405020304" pitchFamily="18" charset="0"/>
              </a:rPr>
              <a:t>« Ours »</a:t>
            </a:r>
          </a:p>
          <a:p>
            <a:pPr lvl="0" algn="ctr" eaLnBrk="0" fontAlgn="base" hangingPunct="0">
              <a:spcBef>
                <a:spcPct val="0"/>
              </a:spcBef>
              <a:spcAft>
                <a:spcPct val="0"/>
              </a:spcAft>
            </a:pPr>
            <a:endParaRPr lang="fr-FR" altLang="fr-FR" sz="800" b="1" u="sng" dirty="0">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r>
              <a:rPr kumimoji="0" lang="fr-FR" altLang="fr-FR" sz="1200" i="0" strike="noStrike" cap="none" normalizeH="0" dirty="0" smtClean="0">
                <a:ln>
                  <a:noFill/>
                </a:ln>
                <a:effectLst/>
                <a:latin typeface="Times New Roman" panose="02020603050405020304" pitchFamily="18" charset="0"/>
                <a:cs typeface="Times New Roman" panose="02020603050405020304" pitchFamily="18" charset="0"/>
              </a:rPr>
              <a:t>H: 23,5 cm</a:t>
            </a:r>
          </a:p>
          <a:p>
            <a:pPr lvl="0" algn="ctr" eaLnBrk="0" fontAlgn="base" hangingPunct="0">
              <a:spcBef>
                <a:spcPct val="0"/>
              </a:spcBef>
              <a:spcAft>
                <a:spcPct val="0"/>
              </a:spcAft>
            </a:pPr>
            <a:endParaRPr kumimoji="0" lang="fr-FR" altLang="fr-FR" sz="800" b="0" i="0" u="none" strike="noStrike" cap="none" normalizeH="0" dirty="0" smtClean="0">
              <a:ln>
                <a:noFill/>
              </a:ln>
              <a:effectLst/>
              <a:latin typeface="Bodoni MT" panose="02070603080606020203" pitchFamily="18" charset="0"/>
              <a:cs typeface="Times New Roman" panose="02020603050405020304" pitchFamily="18" charset="0"/>
            </a:endParaRPr>
          </a:p>
          <a:p>
            <a:pPr lvl="0" algn="ctr" eaLnBrk="0" fontAlgn="base" hangingPunct="0">
              <a:spcBef>
                <a:spcPct val="0"/>
              </a:spcBef>
              <a:spcAft>
                <a:spcPct val="0"/>
              </a:spcAft>
            </a:pPr>
            <a:r>
              <a:rPr kumimoji="0" lang="fr-FR" altLang="fr-FR" sz="1200" i="0" u="none" strike="noStrike" cap="none" normalizeH="0" dirty="0" smtClean="0">
                <a:ln>
                  <a:noFill/>
                </a:ln>
                <a:effectLst/>
                <a:latin typeface="Times New Roman" panose="02020603050405020304" pitchFamily="18" charset="0"/>
                <a:cs typeface="Times New Roman" panose="02020603050405020304" pitchFamily="18" charset="0"/>
              </a:rPr>
              <a:t>Réf : P655</a:t>
            </a:r>
          </a:p>
          <a:p>
            <a:pPr lvl="0" algn="ctr" eaLnBrk="0" fontAlgn="base" hangingPunct="0">
              <a:spcBef>
                <a:spcPct val="0"/>
              </a:spcBef>
              <a:spcAft>
                <a:spcPct val="0"/>
              </a:spcAft>
            </a:pPr>
            <a:r>
              <a:rPr kumimoji="0" lang="fr-FR" altLang="fr-FR" sz="1200" i="0" u="none" strike="noStrike" cap="none" normalizeH="0" dirty="0" smtClean="0">
                <a:ln>
                  <a:noFill/>
                </a:ln>
                <a:effectLst/>
                <a:latin typeface="Times New Roman" panose="02020603050405020304" pitchFamily="18" charset="0"/>
                <a:cs typeface="Times New Roman" panose="02020603050405020304" pitchFamily="18" charset="0"/>
              </a:rPr>
              <a:t>Prix HT : </a:t>
            </a:r>
            <a:r>
              <a:rPr lang="fr-FR" altLang="fr-FR" sz="1200" dirty="0" smtClean="0">
                <a:latin typeface="Times New Roman" panose="02020603050405020304" pitchFamily="18" charset="0"/>
                <a:cs typeface="Times New Roman" panose="02020603050405020304" pitchFamily="18" charset="0"/>
              </a:rPr>
              <a:t>31,70</a:t>
            </a:r>
            <a:r>
              <a:rPr kumimoji="0" lang="fr-FR" altLang="fr-FR" sz="1200" i="0" u="none" strike="noStrike" cap="none" normalizeH="0" dirty="0" smtClean="0">
                <a:ln>
                  <a:noFill/>
                </a:ln>
                <a:effectLst/>
                <a:latin typeface="Times New Roman" panose="02020603050405020304" pitchFamily="18" charset="0"/>
                <a:cs typeface="Times New Roman" panose="02020603050405020304" pitchFamily="18" charset="0"/>
              </a:rPr>
              <a:t>€</a:t>
            </a:r>
          </a:p>
        </p:txBody>
      </p:sp>
      <p:sp>
        <p:nvSpPr>
          <p:cNvPr id="3" name="Espace réservé du pied de page 2"/>
          <p:cNvSpPr>
            <a:spLocks noGrp="1"/>
          </p:cNvSpPr>
          <p:nvPr>
            <p:ph type="ftr" sz="quarter" idx="11"/>
          </p:nvPr>
        </p:nvSpPr>
        <p:spPr>
          <a:xfrm>
            <a:off x="1442719" y="9448431"/>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636" y="5696906"/>
            <a:ext cx="2828195" cy="2828195"/>
          </a:xfrm>
          <a:prstGeom prst="rect">
            <a:avLst/>
          </a:prstGeom>
          <a:ln w="88900" cap="sq" cmpd="thickThin">
            <a:solidFill>
              <a:srgbClr val="000000"/>
            </a:solidFill>
            <a:prstDash val="solid"/>
            <a:miter lim="800000"/>
          </a:ln>
          <a:effectLst>
            <a:innerShdw blurRad="76200">
              <a:srgbClr val="000000"/>
            </a:innerShdw>
          </a:effectLst>
        </p:spPr>
      </p:pic>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0831" y="1122848"/>
            <a:ext cx="2464626" cy="29622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Espace réservé du numéro de diapositive 1"/>
          <p:cNvSpPr>
            <a:spLocks noGrp="1"/>
          </p:cNvSpPr>
          <p:nvPr>
            <p:ph type="sldNum" sz="quarter" idx="12"/>
          </p:nvPr>
        </p:nvSpPr>
        <p:spPr/>
        <p:txBody>
          <a:bodyPr/>
          <a:lstStyle/>
          <a:p>
            <a:fld id="{35C8FFE2-3E91-4E7A-B3FC-3BA830BCC287}" type="slidenum">
              <a:rPr lang="fr-FR" smtClean="0"/>
              <a:t>27</a:t>
            </a:fld>
            <a:endParaRPr lang="fr-FR"/>
          </a:p>
        </p:txBody>
      </p:sp>
    </p:spTree>
    <p:extLst>
      <p:ext uri="{BB962C8B-B14F-4D97-AF65-F5344CB8AC3E}">
        <p14:creationId xmlns:p14="http://schemas.microsoft.com/office/powerpoint/2010/main" val="34374565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7311" y="1029656"/>
            <a:ext cx="2680319" cy="8050264"/>
          </a:xfrm>
        </p:spPr>
        <p:txBody>
          <a:bodyPr vert="wordArtVert" anchor="ctr">
            <a:normAutofit/>
          </a:bodyPr>
          <a:lstStyle/>
          <a:p>
            <a:pPr defTabSz="914310"/>
            <a:r>
              <a:rPr lang="fr-FR" sz="2400"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t/>
            </a:r>
            <a:br>
              <a:rPr lang="fr-FR" sz="2400"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br>
            <a:r>
              <a:rPr lang="fr-FR" sz="4399"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t>multimédia</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3" name="Espace réservé du pied de page 2"/>
          <p:cNvSpPr>
            <a:spLocks noGrp="1"/>
          </p:cNvSpPr>
          <p:nvPr>
            <p:ph type="ftr" sz="quarter" idx="11"/>
          </p:nvPr>
        </p:nvSpPr>
        <p:spPr>
          <a:xfrm>
            <a:off x="1522729" y="9438201"/>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pic>
        <p:nvPicPr>
          <p:cNvPr id="7" name="Image 6"/>
          <p:cNvPicPr>
            <a:picLocks noChangeAspect="1"/>
          </p:cNvPicPr>
          <p:nvPr/>
        </p:nvPicPr>
        <p:blipFill>
          <a:blip r:embed="rId3"/>
          <a:stretch>
            <a:fillRect/>
          </a:stretch>
        </p:blipFill>
        <p:spPr>
          <a:xfrm rot="16200000">
            <a:off x="1977926" y="4128368"/>
            <a:ext cx="5404929" cy="2127565"/>
          </a:xfrm>
          <a:prstGeom prst="rect">
            <a:avLst/>
          </a:prstGeom>
          <a:pattFill prst="pct5">
            <a:fgClr>
              <a:schemeClr val="accent1"/>
            </a:fgClr>
            <a:bgClr>
              <a:schemeClr val="bg1"/>
            </a:bgClr>
          </a:patt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112500"/>
          </a:effectLst>
        </p:spPr>
      </p:pic>
      <p:sp>
        <p:nvSpPr>
          <p:cNvPr id="4" name="Espace réservé du numéro de diapositive 3"/>
          <p:cNvSpPr>
            <a:spLocks noGrp="1"/>
          </p:cNvSpPr>
          <p:nvPr>
            <p:ph type="sldNum" sz="quarter" idx="12"/>
          </p:nvPr>
        </p:nvSpPr>
        <p:spPr/>
        <p:txBody>
          <a:bodyPr/>
          <a:lstStyle/>
          <a:p>
            <a:fld id="{35C8FFE2-3E91-4E7A-B3FC-3BA830BCC287}" type="slidenum">
              <a:rPr lang="fr-FR" smtClean="0"/>
              <a:t>28</a:t>
            </a:fld>
            <a:endParaRPr lang="fr-FR"/>
          </a:p>
        </p:txBody>
      </p:sp>
    </p:spTree>
    <p:extLst>
      <p:ext uri="{BB962C8B-B14F-4D97-AF65-F5344CB8AC3E}">
        <p14:creationId xmlns:p14="http://schemas.microsoft.com/office/powerpoint/2010/main" val="17139206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497" y="6301946"/>
            <a:ext cx="3701529" cy="2547886"/>
          </a:xfrm>
          <a:prstGeom prst="rect">
            <a:avLst/>
          </a:prstGeom>
          <a:ln>
            <a:solidFill>
              <a:schemeClr val="tx1"/>
            </a:solidFill>
          </a:ln>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30123">
            <a:off x="709709" y="3473907"/>
            <a:ext cx="2530312" cy="1385850"/>
          </a:xfrm>
          <a:prstGeom prst="rect">
            <a:avLst/>
          </a:prstGeom>
        </p:spPr>
      </p:pic>
      <p:pic>
        <p:nvPicPr>
          <p:cNvPr id="9" name="Image 8"/>
          <p:cNvPicPr>
            <a:picLocks noChangeAspect="1"/>
          </p:cNvPicPr>
          <p:nvPr/>
        </p:nvPicPr>
        <p:blipFill>
          <a:blip r:embed="rId5"/>
          <a:stretch>
            <a:fillRect/>
          </a:stretch>
        </p:blipFill>
        <p:spPr>
          <a:xfrm>
            <a:off x="3955703" y="2250596"/>
            <a:ext cx="2074724" cy="2066310"/>
          </a:xfrm>
          <a:prstGeom prst="rect">
            <a:avLst/>
          </a:prstGeom>
          <a:ln w="88900" cap="sq" cmpd="thickThin">
            <a:solidFill>
              <a:srgbClr val="000000"/>
            </a:solidFill>
            <a:prstDash val="solid"/>
            <a:miter lim="800000"/>
          </a:ln>
          <a:effectLst>
            <a:innerShdw blurRad="76200">
              <a:srgbClr val="000000"/>
            </a:innerShdw>
          </a:effectLst>
        </p:spPr>
      </p:pic>
      <p:sp>
        <p:nvSpPr>
          <p:cNvPr id="10" name="Rectangle 9"/>
          <p:cNvSpPr/>
          <p:nvPr/>
        </p:nvSpPr>
        <p:spPr>
          <a:xfrm>
            <a:off x="3673635" y="976837"/>
            <a:ext cx="2638860" cy="1138773"/>
          </a:xfrm>
          <a:prstGeom prst="rect">
            <a:avLst/>
          </a:prstGeom>
        </p:spPr>
        <p:txBody>
          <a:bodyPr wrap="square">
            <a:spAutoFit/>
          </a:bodyPr>
          <a:lstStyle/>
          <a:p>
            <a:pPr algn="ctr"/>
            <a:r>
              <a:rPr lang="fr-FR" b="1" u="sng" dirty="0" smtClean="0">
                <a:latin typeface="Bodoni MT" panose="02070603080606020203" pitchFamily="18" charset="0"/>
                <a:cs typeface="Times New Roman" panose="02020603050405020304" pitchFamily="18" charset="0"/>
              </a:rPr>
              <a:t>Clé USB céramique « Mini »</a:t>
            </a:r>
            <a:endParaRPr lang="fr-FR" b="1" dirty="0">
              <a:latin typeface="Bodoni MT" panose="02070603080606020203" pitchFamily="18" charset="0"/>
              <a:cs typeface="Times New Roman" panose="02020603050405020304" pitchFamily="18" charset="0"/>
            </a:endParaRPr>
          </a:p>
          <a:p>
            <a:pPr algn="ctr"/>
            <a:endParaRPr lang="fr-FR" sz="800" b="1" dirty="0">
              <a:latin typeface="Bodoni MT" panose="02070603080606020203" pitchFamily="18" charset="0"/>
              <a:cs typeface="Times New Roman" panose="02020603050405020304" pitchFamily="18" charset="0"/>
            </a:endParaRPr>
          </a:p>
          <a:p>
            <a:pPr algn="ctr"/>
            <a:r>
              <a:rPr lang="fr-FR" sz="1200" dirty="0" smtClean="0">
                <a:latin typeface="Times New Roman" panose="02020603050405020304" pitchFamily="18" charset="0"/>
                <a:cs typeface="Times New Roman" panose="02020603050405020304" pitchFamily="18" charset="0"/>
              </a:rPr>
              <a:t>Réf: CL009</a:t>
            </a:r>
          </a:p>
          <a:p>
            <a:pPr algn="ctr"/>
            <a:r>
              <a:rPr lang="fr-FR" sz="1200" dirty="0" smtClean="0">
                <a:latin typeface="Times New Roman" panose="02020603050405020304" pitchFamily="18" charset="0"/>
                <a:cs typeface="Times New Roman" panose="02020603050405020304" pitchFamily="18" charset="0"/>
              </a:rPr>
              <a:t>Prix HT: 35,90</a:t>
            </a:r>
            <a:r>
              <a:rPr lang="fr-FR" sz="1200" dirty="0" smtClean="0">
                <a:latin typeface="Times New Roman" panose="02020603050405020304" pitchFamily="18" charset="0"/>
                <a:cs typeface="Times New Roman" panose="02020603050405020304" pitchFamily="18" charset="0"/>
              </a:rPr>
              <a:t>€*</a:t>
            </a:r>
            <a:endParaRPr lang="fr-FR" sz="1200" dirty="0">
              <a:latin typeface="Times New Roman" panose="02020603050405020304" pitchFamily="18" charset="0"/>
              <a:cs typeface="Times New Roman" panose="02020603050405020304" pitchFamily="18" charset="0"/>
            </a:endParaRPr>
          </a:p>
        </p:txBody>
      </p:sp>
      <p:sp>
        <p:nvSpPr>
          <p:cNvPr id="11" name="Rectangle 10"/>
          <p:cNvSpPr/>
          <p:nvPr/>
        </p:nvSpPr>
        <p:spPr>
          <a:xfrm>
            <a:off x="1469159" y="5013523"/>
            <a:ext cx="2867851" cy="861774"/>
          </a:xfrm>
          <a:prstGeom prst="rect">
            <a:avLst/>
          </a:prstGeom>
        </p:spPr>
        <p:txBody>
          <a:bodyPr wrap="square">
            <a:spAutoFit/>
          </a:bodyPr>
          <a:lstStyle/>
          <a:p>
            <a:pPr algn="ctr"/>
            <a:r>
              <a:rPr lang="fr-FR" b="1" u="sng" dirty="0" smtClean="0">
                <a:latin typeface="Bodoni MT" panose="02070603080606020203" pitchFamily="18" charset="0"/>
                <a:cs typeface="Times New Roman" panose="02020603050405020304" pitchFamily="18" charset="0"/>
              </a:rPr>
              <a:t>Clé USB céramique « 2 CV »</a:t>
            </a:r>
          </a:p>
          <a:p>
            <a:pPr algn="ctr"/>
            <a:endParaRPr lang="fr-FR" sz="800" b="1" dirty="0" smtClean="0">
              <a:latin typeface="Bodoni MT" panose="02070603080606020203" pitchFamily="18" charset="0"/>
              <a:cs typeface="Times New Roman" panose="02020603050405020304" pitchFamily="18" charset="0"/>
            </a:endParaRPr>
          </a:p>
          <a:p>
            <a:pPr algn="ctr"/>
            <a:r>
              <a:rPr lang="fr-FR" sz="1200" dirty="0" smtClean="0">
                <a:latin typeface="Bodoni MT" panose="02070603080606020203" pitchFamily="18" charset="0"/>
                <a:cs typeface="Times New Roman" panose="02020603050405020304" pitchFamily="18" charset="0"/>
              </a:rPr>
              <a:t>Réf: CL011</a:t>
            </a:r>
          </a:p>
          <a:p>
            <a:pPr algn="ctr"/>
            <a:r>
              <a:rPr lang="fr-FR" sz="1200" dirty="0" smtClean="0">
                <a:latin typeface="Bodoni MT" panose="02070603080606020203" pitchFamily="18" charset="0"/>
                <a:cs typeface="Times New Roman" panose="02020603050405020304" pitchFamily="18" charset="0"/>
              </a:rPr>
              <a:t>Prix HT: 35,90</a:t>
            </a:r>
            <a:r>
              <a:rPr lang="fr-FR" sz="1200" dirty="0" smtClean="0">
                <a:latin typeface="Bodoni MT" panose="02070603080606020203" pitchFamily="18" charset="0"/>
                <a:cs typeface="Times New Roman" panose="02020603050405020304" pitchFamily="18" charset="0"/>
              </a:rPr>
              <a:t>€*</a:t>
            </a:r>
            <a:endParaRPr lang="fr-FR" sz="1200" dirty="0" smtClean="0">
              <a:latin typeface="Bodoni MT" panose="02070603080606020203" pitchFamily="18" charset="0"/>
              <a:cs typeface="Times New Roman" panose="02020603050405020304" pitchFamily="18" charset="0"/>
            </a:endParaRPr>
          </a:p>
        </p:txBody>
      </p:sp>
      <p:sp>
        <p:nvSpPr>
          <p:cNvPr id="12" name="Rectangle 11"/>
          <p:cNvSpPr/>
          <p:nvPr/>
        </p:nvSpPr>
        <p:spPr>
          <a:xfrm>
            <a:off x="4403943" y="7068057"/>
            <a:ext cx="1908552" cy="1138773"/>
          </a:xfrm>
          <a:prstGeom prst="rect">
            <a:avLst/>
          </a:prstGeom>
        </p:spPr>
        <p:txBody>
          <a:bodyPr wrap="square">
            <a:spAutoFit/>
          </a:bodyPr>
          <a:lstStyle/>
          <a:p>
            <a:pPr algn="ctr"/>
            <a:r>
              <a:rPr lang="fr-FR" b="1" u="sng" dirty="0" smtClean="0">
                <a:latin typeface="Bodoni MT" panose="02070603080606020203" pitchFamily="18" charset="0"/>
                <a:cs typeface="Times New Roman" panose="02020603050405020304" pitchFamily="18" charset="0"/>
              </a:rPr>
              <a:t>Tapis de souris Gare de Limoges</a:t>
            </a:r>
          </a:p>
          <a:p>
            <a:pPr algn="ctr"/>
            <a:endParaRPr lang="fr-FR" sz="800" b="1" u="sng" dirty="0" smtClean="0">
              <a:latin typeface="Bodoni MT" panose="02070603080606020203" pitchFamily="18" charset="0"/>
              <a:cs typeface="Times New Roman" panose="02020603050405020304" pitchFamily="18" charset="0"/>
            </a:endParaRPr>
          </a:p>
          <a:p>
            <a:pPr algn="ctr"/>
            <a:r>
              <a:rPr lang="fr-FR" sz="1200" dirty="0" smtClean="0">
                <a:latin typeface="Times New Roman" panose="02020603050405020304" pitchFamily="18" charset="0"/>
                <a:cs typeface="Times New Roman" panose="02020603050405020304" pitchFamily="18" charset="0"/>
              </a:rPr>
              <a:t>Réf: TAP01</a:t>
            </a:r>
          </a:p>
          <a:p>
            <a:pPr algn="ctr"/>
            <a:r>
              <a:rPr lang="fr-FR" sz="1200" dirty="0" smtClean="0">
                <a:latin typeface="Times New Roman" panose="02020603050405020304" pitchFamily="18" charset="0"/>
                <a:cs typeface="Times New Roman" panose="02020603050405020304" pitchFamily="18" charset="0"/>
              </a:rPr>
              <a:t>Prix HT: 13,24€</a:t>
            </a:r>
            <a:endParaRPr lang="fr-FR" sz="1200" dirty="0">
              <a:latin typeface="Times New Roman" panose="02020603050405020304" pitchFamily="18" charset="0"/>
              <a:cs typeface="Times New Roman" panose="02020603050405020304" pitchFamily="18" charset="0"/>
            </a:endParaRPr>
          </a:p>
        </p:txBody>
      </p:sp>
      <p:sp>
        <p:nvSpPr>
          <p:cNvPr id="2" name="Espace réservé du pied de page 1"/>
          <p:cNvSpPr>
            <a:spLocks noGrp="1"/>
          </p:cNvSpPr>
          <p:nvPr>
            <p:ph type="ftr" sz="quarter" idx="11"/>
          </p:nvPr>
        </p:nvSpPr>
        <p:spPr>
          <a:xfrm>
            <a:off x="1484499" y="9395351"/>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sp>
        <p:nvSpPr>
          <p:cNvPr id="3" name="Espace réservé du numéro de diapositive 2"/>
          <p:cNvSpPr>
            <a:spLocks noGrp="1"/>
          </p:cNvSpPr>
          <p:nvPr>
            <p:ph type="sldNum" sz="quarter" idx="12"/>
          </p:nvPr>
        </p:nvSpPr>
        <p:spPr/>
        <p:txBody>
          <a:bodyPr/>
          <a:lstStyle/>
          <a:p>
            <a:fld id="{35C8FFE2-3E91-4E7A-B3FC-3BA830BCC287}" type="slidenum">
              <a:rPr lang="fr-FR" smtClean="0"/>
              <a:t>29</a:t>
            </a:fld>
            <a:endParaRPr lang="fr-FR"/>
          </a:p>
        </p:txBody>
      </p:sp>
      <p:sp>
        <p:nvSpPr>
          <p:cNvPr id="4" name="ZoneTexte 3"/>
          <p:cNvSpPr txBox="1"/>
          <p:nvPr/>
        </p:nvSpPr>
        <p:spPr>
          <a:xfrm>
            <a:off x="652497" y="9105900"/>
            <a:ext cx="3525803" cy="246221"/>
          </a:xfrm>
          <a:prstGeom prst="rect">
            <a:avLst/>
          </a:prstGeom>
          <a:noFill/>
        </p:spPr>
        <p:txBody>
          <a:bodyPr wrap="square" rtlCol="0">
            <a:spAutoFit/>
          </a:bodyPr>
          <a:lstStyle/>
          <a:p>
            <a:r>
              <a:rPr lang="fr-FR" sz="1000" dirty="0" smtClean="0">
                <a:latin typeface="Times New Roman" panose="02020603050405020304" pitchFamily="18" charset="0"/>
                <a:cs typeface="Times New Roman" panose="02020603050405020304" pitchFamily="18" charset="0"/>
              </a:rPr>
              <a:t>* Dont éco-participation 0,10€</a:t>
            </a:r>
            <a:endParaRPr lang="fr-FR" sz="1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85084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7" name="Espace réservé du pied de page 6"/>
          <p:cNvSpPr>
            <a:spLocks noGrp="1"/>
          </p:cNvSpPr>
          <p:nvPr>
            <p:ph type="ftr" sz="quarter" idx="11"/>
          </p:nvPr>
        </p:nvSpPr>
        <p:spPr>
          <a:xfrm>
            <a:off x="1621249" y="9437432"/>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sp>
        <p:nvSpPr>
          <p:cNvPr id="8" name="ZoneTexte 7"/>
          <p:cNvSpPr txBox="1"/>
          <p:nvPr/>
        </p:nvSpPr>
        <p:spPr>
          <a:xfrm>
            <a:off x="1166944" y="2418886"/>
            <a:ext cx="4553324" cy="646331"/>
          </a:xfrm>
          <a:prstGeom prst="rect">
            <a:avLst/>
          </a:prstGeom>
          <a:noFill/>
        </p:spPr>
        <p:txBody>
          <a:bodyPr wrap="square" rtlCol="0">
            <a:spAutoFit/>
          </a:bodyPr>
          <a:lstStyle/>
          <a:p>
            <a:pPr algn="ctr"/>
            <a:r>
              <a:rPr lang="fr-FR"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odoni MT" panose="02070603080606020203" pitchFamily="18" charset="0"/>
              </a:rPr>
              <a:t>UN PEU D’HISTOIRE</a:t>
            </a:r>
            <a:endParaRPr lang="fr-FR"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odoni MT" panose="02070603080606020203" pitchFamily="18" charset="0"/>
            </a:endParaRPr>
          </a:p>
        </p:txBody>
      </p:sp>
      <p:sp>
        <p:nvSpPr>
          <p:cNvPr id="11" name="Espace réservé du contenu 2"/>
          <p:cNvSpPr txBox="1">
            <a:spLocks/>
          </p:cNvSpPr>
          <p:nvPr/>
        </p:nvSpPr>
        <p:spPr>
          <a:xfrm>
            <a:off x="894080" y="3638345"/>
            <a:ext cx="5099052" cy="2782886"/>
          </a:xfrm>
          <a:prstGeom prst="roundRect">
            <a:avLst>
              <a:gd name="adj" fmla="val 0"/>
            </a:avLst>
          </a:prstGeom>
          <a:ln w="38100" cmpd="thickThin">
            <a:solidFill>
              <a:srgbClr val="FFC000"/>
            </a:solidFill>
          </a:ln>
          <a:effectLst>
            <a:innerShdw blurRad="57150" dist="38100" dir="14460000">
              <a:srgbClr val="000000">
                <a:alpha val="70000"/>
              </a:srgbClr>
            </a:innerShdw>
          </a:effectLst>
        </p:spPr>
        <p:txBody>
          <a:bodyPr vert="horz" lIns="91440" tIns="45720" rIns="91440" bIns="45720" rtlCol="0" anchor="t">
            <a:noAutofit/>
          </a:bodyPr>
          <a:lstStyle>
            <a:lvl1pPr marL="0" indent="0" algn="ctr" defTabSz="342866" rtl="0" eaLnBrk="1" latinLnBrk="0" hangingPunct="1">
              <a:spcBef>
                <a:spcPct val="20000"/>
              </a:spcBef>
              <a:spcAft>
                <a:spcPts val="450"/>
              </a:spcAft>
              <a:buClr>
                <a:schemeClr val="accent1"/>
              </a:buClr>
              <a:buSzPct val="115000"/>
              <a:buFont typeface="Arial"/>
              <a:buNone/>
              <a:defRPr sz="1200" kern="1200" cap="none">
                <a:solidFill>
                  <a:schemeClr val="tx1">
                    <a:lumMod val="85000"/>
                    <a:lumOff val="15000"/>
                  </a:schemeClr>
                </a:solidFill>
                <a:effectLst/>
                <a:latin typeface="+mn-lt"/>
                <a:ea typeface="+mn-ea"/>
                <a:cs typeface="+mn-cs"/>
              </a:defRPr>
            </a:lvl1pPr>
            <a:lvl2pPr marL="342866" indent="0" algn="l" defTabSz="342866" rtl="0" eaLnBrk="1" latinLnBrk="0" hangingPunct="1">
              <a:spcBef>
                <a:spcPct val="20000"/>
              </a:spcBef>
              <a:spcAft>
                <a:spcPts val="450"/>
              </a:spcAft>
              <a:buClr>
                <a:schemeClr val="accent1"/>
              </a:buClr>
              <a:buSzPct val="115000"/>
              <a:buFont typeface="Arial"/>
              <a:buNone/>
              <a:defRPr sz="1200" kern="1200" cap="none">
                <a:solidFill>
                  <a:schemeClr val="tx1">
                    <a:lumMod val="85000"/>
                    <a:lumOff val="15000"/>
                  </a:schemeClr>
                </a:solidFill>
                <a:effectLst/>
                <a:latin typeface="+mn-lt"/>
                <a:ea typeface="+mn-ea"/>
                <a:cs typeface="+mn-cs"/>
              </a:defRPr>
            </a:lvl2pPr>
            <a:lvl3pPr marL="685732" indent="0" algn="l" defTabSz="342866" rtl="0" eaLnBrk="1" latinLnBrk="0" hangingPunct="1">
              <a:spcBef>
                <a:spcPct val="20000"/>
              </a:spcBef>
              <a:spcAft>
                <a:spcPts val="450"/>
              </a:spcAft>
              <a:buClr>
                <a:schemeClr val="accent1"/>
              </a:buClr>
              <a:buSzPct val="115000"/>
              <a:buFont typeface="Arial"/>
              <a:buNone/>
              <a:defRPr sz="1200" kern="1200" cap="none">
                <a:solidFill>
                  <a:schemeClr val="tx1">
                    <a:lumMod val="85000"/>
                    <a:lumOff val="15000"/>
                  </a:schemeClr>
                </a:solidFill>
                <a:effectLst/>
                <a:latin typeface="+mn-lt"/>
                <a:ea typeface="+mn-ea"/>
                <a:cs typeface="+mn-cs"/>
              </a:defRPr>
            </a:lvl3pPr>
            <a:lvl4pPr marL="1028599" indent="0" algn="l" defTabSz="342866" rtl="0" eaLnBrk="1" latinLnBrk="0" hangingPunct="1">
              <a:spcBef>
                <a:spcPct val="20000"/>
              </a:spcBef>
              <a:spcAft>
                <a:spcPts val="450"/>
              </a:spcAft>
              <a:buClr>
                <a:schemeClr val="accent1"/>
              </a:buClr>
              <a:buSzPct val="115000"/>
              <a:buFont typeface="Arial"/>
              <a:buNone/>
              <a:defRPr sz="1200" kern="1200" cap="none">
                <a:solidFill>
                  <a:schemeClr val="tx1">
                    <a:lumMod val="85000"/>
                    <a:lumOff val="15000"/>
                  </a:schemeClr>
                </a:solidFill>
                <a:effectLst/>
                <a:latin typeface="+mn-lt"/>
                <a:ea typeface="+mn-ea"/>
                <a:cs typeface="+mn-cs"/>
              </a:defRPr>
            </a:lvl4pPr>
            <a:lvl5pPr marL="1371464" indent="0" algn="l" defTabSz="342866" rtl="0" eaLnBrk="1" latinLnBrk="0" hangingPunct="1">
              <a:spcBef>
                <a:spcPct val="20000"/>
              </a:spcBef>
              <a:spcAft>
                <a:spcPts val="450"/>
              </a:spcAft>
              <a:buClr>
                <a:schemeClr val="accent1"/>
              </a:buClr>
              <a:buSzPct val="115000"/>
              <a:buFont typeface="Arial"/>
              <a:buNone/>
              <a:defRPr sz="1200" kern="1200" cap="none">
                <a:solidFill>
                  <a:schemeClr val="tx1">
                    <a:lumMod val="85000"/>
                    <a:lumOff val="15000"/>
                  </a:schemeClr>
                </a:solidFill>
                <a:effectLst/>
                <a:latin typeface="+mn-lt"/>
                <a:ea typeface="+mn-ea"/>
                <a:cs typeface="+mn-cs"/>
              </a:defRPr>
            </a:lvl5pPr>
            <a:lvl6pPr marL="1714331" indent="0" algn="l" defTabSz="342866" rtl="0" eaLnBrk="1" latinLnBrk="0" hangingPunct="1">
              <a:spcBef>
                <a:spcPct val="20000"/>
              </a:spcBef>
              <a:spcAft>
                <a:spcPts val="450"/>
              </a:spcAft>
              <a:buClr>
                <a:schemeClr val="accent1"/>
              </a:buClr>
              <a:buSzPct val="115000"/>
              <a:buFont typeface="Arial"/>
              <a:buNone/>
              <a:defRPr sz="1200" kern="1200" cap="none">
                <a:solidFill>
                  <a:schemeClr val="tx1">
                    <a:lumMod val="85000"/>
                    <a:lumOff val="15000"/>
                  </a:schemeClr>
                </a:solidFill>
                <a:effectLst/>
                <a:latin typeface="+mn-lt"/>
                <a:ea typeface="+mn-ea"/>
                <a:cs typeface="+mn-cs"/>
              </a:defRPr>
            </a:lvl6pPr>
            <a:lvl7pPr marL="2057197" indent="0" algn="l" defTabSz="342866" rtl="0" eaLnBrk="1" latinLnBrk="0" hangingPunct="1">
              <a:spcBef>
                <a:spcPct val="20000"/>
              </a:spcBef>
              <a:spcAft>
                <a:spcPts val="450"/>
              </a:spcAft>
              <a:buClr>
                <a:schemeClr val="accent1"/>
              </a:buClr>
              <a:buSzPct val="115000"/>
              <a:buFont typeface="Arial"/>
              <a:buNone/>
              <a:defRPr sz="1200" kern="1200" cap="none">
                <a:solidFill>
                  <a:schemeClr val="tx1">
                    <a:lumMod val="85000"/>
                    <a:lumOff val="15000"/>
                  </a:schemeClr>
                </a:solidFill>
                <a:effectLst/>
                <a:latin typeface="+mn-lt"/>
                <a:ea typeface="+mn-ea"/>
                <a:cs typeface="+mn-cs"/>
              </a:defRPr>
            </a:lvl7pPr>
            <a:lvl8pPr marL="2400063" indent="0" algn="l" defTabSz="342866" rtl="0" eaLnBrk="1" latinLnBrk="0" hangingPunct="1">
              <a:spcBef>
                <a:spcPct val="20000"/>
              </a:spcBef>
              <a:spcAft>
                <a:spcPts val="450"/>
              </a:spcAft>
              <a:buClr>
                <a:schemeClr val="accent1"/>
              </a:buClr>
              <a:buSzPct val="115000"/>
              <a:buFont typeface="Arial"/>
              <a:buNone/>
              <a:defRPr sz="1200" kern="1200" cap="none">
                <a:solidFill>
                  <a:schemeClr val="tx1">
                    <a:lumMod val="85000"/>
                    <a:lumOff val="15000"/>
                  </a:schemeClr>
                </a:solidFill>
                <a:effectLst/>
                <a:latin typeface="+mn-lt"/>
                <a:ea typeface="+mn-ea"/>
                <a:cs typeface="+mn-cs"/>
              </a:defRPr>
            </a:lvl8pPr>
            <a:lvl9pPr marL="2742929" indent="0" algn="l" defTabSz="342866" rtl="0" eaLnBrk="1" latinLnBrk="0" hangingPunct="1">
              <a:spcBef>
                <a:spcPct val="20000"/>
              </a:spcBef>
              <a:spcAft>
                <a:spcPts val="450"/>
              </a:spcAft>
              <a:buClr>
                <a:schemeClr val="accent1"/>
              </a:buClr>
              <a:buSzPct val="115000"/>
              <a:buFont typeface="Arial"/>
              <a:buNone/>
              <a:defRPr sz="1200" kern="1200" cap="none">
                <a:solidFill>
                  <a:schemeClr val="tx1">
                    <a:lumMod val="85000"/>
                    <a:lumOff val="15000"/>
                  </a:schemeClr>
                </a:solidFill>
                <a:effectLst/>
                <a:latin typeface="+mn-lt"/>
                <a:ea typeface="+mn-ea"/>
                <a:cs typeface="+mn-cs"/>
              </a:defRPr>
            </a:lvl9pPr>
          </a:lstStyle>
          <a:p>
            <a:pPr algn="just"/>
            <a:r>
              <a:rPr lang="fr-FR" sz="1600" dirty="0" smtClean="0">
                <a:latin typeface="Times New Roman" panose="02020603050405020304" pitchFamily="18" charset="0"/>
                <a:cs typeface="Times New Roman" panose="02020603050405020304" pitchFamily="18" charset="0"/>
              </a:rPr>
              <a:t>Quand on évoque Limoges, on pense en premier lieu à sa porcelaine bien sûr. Cet art exécuté depuis le 18e siècle, doit son existence au </a:t>
            </a:r>
            <a:r>
              <a:rPr lang="fr-FR" sz="1600" b="1" dirty="0" smtClean="0">
                <a:latin typeface="Times New Roman" panose="02020603050405020304" pitchFamily="18" charset="0"/>
                <a:cs typeface="Times New Roman" panose="02020603050405020304" pitchFamily="18" charset="0"/>
              </a:rPr>
              <a:t>kaolin</a:t>
            </a:r>
            <a:r>
              <a:rPr lang="fr-FR" sz="1600" dirty="0" smtClean="0">
                <a:latin typeface="Times New Roman" panose="02020603050405020304" pitchFamily="18" charset="0"/>
                <a:cs typeface="Times New Roman" panose="02020603050405020304" pitchFamily="18" charset="0"/>
              </a:rPr>
              <a:t>, une argile blanche découverte aux abords de la ville en 1770. Dès lors, les grandes manufactures ont fleuri, à l’image des prestigieuses maisons </a:t>
            </a:r>
            <a:r>
              <a:rPr lang="fr-FR" sz="1600" b="1" dirty="0" err="1" smtClean="0">
                <a:latin typeface="Times New Roman" panose="02020603050405020304" pitchFamily="18" charset="0"/>
                <a:cs typeface="Times New Roman" panose="02020603050405020304" pitchFamily="18" charset="0"/>
              </a:rPr>
              <a:t>Bernardaud</a:t>
            </a:r>
            <a:r>
              <a:rPr lang="fr-FR" sz="1600" dirty="0" smtClean="0">
                <a:latin typeface="Times New Roman" panose="02020603050405020304" pitchFamily="18" charset="0"/>
                <a:cs typeface="Times New Roman" panose="02020603050405020304" pitchFamily="18" charset="0"/>
              </a:rPr>
              <a:t>, </a:t>
            </a:r>
            <a:r>
              <a:rPr lang="fr-FR" sz="1600" b="1" dirty="0" smtClean="0">
                <a:latin typeface="Times New Roman" panose="02020603050405020304" pitchFamily="18" charset="0"/>
                <a:cs typeface="Times New Roman" panose="02020603050405020304" pitchFamily="18" charset="0"/>
              </a:rPr>
              <a:t>Royal Limoges</a:t>
            </a:r>
            <a:r>
              <a:rPr lang="fr-FR" sz="1600" dirty="0" smtClean="0">
                <a:latin typeface="Times New Roman" panose="02020603050405020304" pitchFamily="18" charset="0"/>
                <a:cs typeface="Times New Roman" panose="02020603050405020304" pitchFamily="18" charset="0"/>
              </a:rPr>
              <a:t> ou </a:t>
            </a:r>
            <a:r>
              <a:rPr lang="fr-FR" sz="1600" b="1" dirty="0" err="1" smtClean="0">
                <a:latin typeface="Times New Roman" panose="02020603050405020304" pitchFamily="18" charset="0"/>
                <a:cs typeface="Times New Roman" panose="02020603050405020304" pitchFamily="18" charset="0"/>
              </a:rPr>
              <a:t>Haviland</a:t>
            </a:r>
            <a:r>
              <a:rPr lang="fr-FR" sz="1600" dirty="0" smtClean="0">
                <a:latin typeface="Times New Roman" panose="02020603050405020304" pitchFamily="18" charset="0"/>
                <a:cs typeface="Times New Roman" panose="02020603050405020304" pitchFamily="18" charset="0"/>
              </a:rPr>
              <a:t>, et la légende s’est propagée. Pour obtenir une belle porcelaine, on mélange le Kaolin à des </a:t>
            </a:r>
            <a:r>
              <a:rPr lang="fr-FR" sz="1600" b="1" dirty="0" smtClean="0">
                <a:latin typeface="Times New Roman" panose="02020603050405020304" pitchFamily="18" charset="0"/>
                <a:cs typeface="Times New Roman" panose="02020603050405020304" pitchFamily="18" charset="0"/>
              </a:rPr>
              <a:t>minéraux broyés</a:t>
            </a:r>
            <a:r>
              <a:rPr lang="fr-FR" sz="1600" dirty="0" smtClean="0">
                <a:latin typeface="Times New Roman" panose="02020603050405020304" pitchFamily="18" charset="0"/>
                <a:cs typeface="Times New Roman" panose="02020603050405020304" pitchFamily="18" charset="0"/>
              </a:rPr>
              <a:t>, </a:t>
            </a:r>
            <a:r>
              <a:rPr lang="fr-FR" sz="1600" b="1" dirty="0" smtClean="0">
                <a:latin typeface="Times New Roman" panose="02020603050405020304" pitchFamily="18" charset="0"/>
                <a:cs typeface="Times New Roman" panose="02020603050405020304" pitchFamily="18" charset="0"/>
              </a:rPr>
              <a:t>le quartz</a:t>
            </a:r>
            <a:r>
              <a:rPr lang="fr-FR" sz="1600" dirty="0" smtClean="0">
                <a:latin typeface="Times New Roman" panose="02020603050405020304" pitchFamily="18" charset="0"/>
                <a:cs typeface="Times New Roman" panose="02020603050405020304" pitchFamily="18" charset="0"/>
              </a:rPr>
              <a:t> et</a:t>
            </a:r>
            <a:r>
              <a:rPr lang="fr-FR" sz="1600" b="1" dirty="0" smtClean="0">
                <a:latin typeface="Times New Roman" panose="02020603050405020304" pitchFamily="18" charset="0"/>
                <a:cs typeface="Times New Roman" panose="02020603050405020304" pitchFamily="18" charset="0"/>
              </a:rPr>
              <a:t> le feldspath</a:t>
            </a:r>
            <a:r>
              <a:rPr lang="fr-FR" sz="1600" dirty="0" smtClean="0">
                <a:latin typeface="Times New Roman" panose="02020603050405020304" pitchFamily="18" charset="0"/>
                <a:cs typeface="Times New Roman" panose="02020603050405020304" pitchFamily="18" charset="0"/>
              </a:rPr>
              <a:t>, puis on ajoute de l’eau. Les pièces sont prêtes à être décorées à la main, un travail d’orfèvre qui requiert patience et dextérité. </a:t>
            </a:r>
            <a:endParaRPr lang="fr-FR" sz="1600" dirty="0">
              <a:latin typeface="Times New Roman" panose="02020603050405020304" pitchFamily="18" charset="0"/>
              <a:cs typeface="Times New Roman" panose="02020603050405020304" pitchFamily="18" charset="0"/>
            </a:endParaRPr>
          </a:p>
        </p:txBody>
      </p:sp>
      <p:pic>
        <p:nvPicPr>
          <p:cNvPr id="12" name="Imag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3255" y="6697361"/>
            <a:ext cx="3286897" cy="2463941"/>
          </a:xfrm>
          <a:prstGeom prst="ellipse">
            <a:avLst/>
          </a:prstGeom>
          <a:ln>
            <a:noFill/>
          </a:ln>
          <a:effectLst>
            <a:softEdge rad="112500"/>
          </a:effectLst>
        </p:spPr>
      </p:pic>
      <p:sp>
        <p:nvSpPr>
          <p:cNvPr id="2" name="Espace réservé du numéro de diapositive 1"/>
          <p:cNvSpPr>
            <a:spLocks noGrp="1"/>
          </p:cNvSpPr>
          <p:nvPr>
            <p:ph type="sldNum" sz="quarter" idx="12"/>
          </p:nvPr>
        </p:nvSpPr>
        <p:spPr>
          <a:xfrm>
            <a:off x="6113519" y="8757724"/>
            <a:ext cx="296633" cy="403578"/>
          </a:xfrm>
        </p:spPr>
        <p:txBody>
          <a:bodyPr/>
          <a:lstStyle/>
          <a:p>
            <a:fld id="{35C8FFE2-3E91-4E7A-B3FC-3BA830BCC287}" type="slidenum">
              <a:rPr lang="fr-FR" smtClean="0"/>
              <a:t>3</a:t>
            </a:fld>
            <a:endParaRPr lang="fr-FR" dirty="0"/>
          </a:p>
        </p:txBody>
      </p:sp>
    </p:spTree>
    <p:extLst>
      <p:ext uri="{BB962C8B-B14F-4D97-AF65-F5344CB8AC3E}">
        <p14:creationId xmlns:p14="http://schemas.microsoft.com/office/powerpoint/2010/main" val="97427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rot="1042367">
            <a:off x="1630120" y="6684696"/>
            <a:ext cx="3847606" cy="1417335"/>
          </a:xfrm>
        </p:spPr>
        <p:txBody>
          <a:bodyPr anchor="ctr">
            <a:normAutofit/>
          </a:bodyPr>
          <a:lstStyle/>
          <a:p>
            <a:pPr defTabSz="914310"/>
            <a:r>
              <a:rPr lang="fr-FR" sz="2400"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t/>
            </a:r>
            <a:br>
              <a:rPr lang="fr-FR" sz="2400"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br>
            <a:r>
              <a:rPr lang="fr-FR" sz="4399"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t>voyages</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4" name="Espace réservé du pied de page 3"/>
          <p:cNvSpPr>
            <a:spLocks noGrp="1"/>
          </p:cNvSpPr>
          <p:nvPr>
            <p:ph type="ftr" sz="quarter" idx="11"/>
          </p:nvPr>
        </p:nvSpPr>
        <p:spPr>
          <a:xfrm>
            <a:off x="1649226" y="9375469"/>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pic>
        <p:nvPicPr>
          <p:cNvPr id="7" name="Image 6"/>
          <p:cNvPicPr>
            <a:picLocks noChangeAspect="1"/>
          </p:cNvPicPr>
          <p:nvPr/>
        </p:nvPicPr>
        <p:blipFill>
          <a:blip r:embed="rId3"/>
          <a:stretch>
            <a:fillRect/>
          </a:stretch>
        </p:blipFill>
        <p:spPr>
          <a:xfrm>
            <a:off x="700991" y="3196968"/>
            <a:ext cx="5404929" cy="2127565"/>
          </a:xfrm>
          <a:prstGeom prst="rect">
            <a:avLst/>
          </a:prstGeom>
          <a:pattFill prst="pct5">
            <a:fgClr>
              <a:schemeClr val="accent1"/>
            </a:fgClr>
            <a:bgClr>
              <a:schemeClr val="bg1"/>
            </a:bgClr>
          </a:patt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112500"/>
          </a:effectLst>
        </p:spPr>
      </p:pic>
      <p:sp>
        <p:nvSpPr>
          <p:cNvPr id="3" name="Espace réservé du numéro de diapositive 2"/>
          <p:cNvSpPr>
            <a:spLocks noGrp="1"/>
          </p:cNvSpPr>
          <p:nvPr>
            <p:ph type="sldNum" sz="quarter" idx="12"/>
          </p:nvPr>
        </p:nvSpPr>
        <p:spPr/>
        <p:txBody>
          <a:bodyPr/>
          <a:lstStyle/>
          <a:p>
            <a:fld id="{35C8FFE2-3E91-4E7A-B3FC-3BA830BCC287}" type="slidenum">
              <a:rPr lang="fr-FR" smtClean="0"/>
              <a:t>30</a:t>
            </a:fld>
            <a:endParaRPr lang="fr-FR"/>
          </a:p>
        </p:txBody>
      </p:sp>
    </p:spTree>
    <p:extLst>
      <p:ext uri="{BB962C8B-B14F-4D97-AF65-F5344CB8AC3E}">
        <p14:creationId xmlns:p14="http://schemas.microsoft.com/office/powerpoint/2010/main" val="23093209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2" name="Espace réservé du pied de page 1"/>
          <p:cNvSpPr>
            <a:spLocks noGrp="1"/>
          </p:cNvSpPr>
          <p:nvPr>
            <p:ph type="ftr" sz="quarter" idx="11"/>
          </p:nvPr>
        </p:nvSpPr>
        <p:spPr>
          <a:xfrm>
            <a:off x="1534159" y="9409759"/>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sp>
        <p:nvSpPr>
          <p:cNvPr id="10" name="Rectangle 9"/>
          <p:cNvSpPr/>
          <p:nvPr/>
        </p:nvSpPr>
        <p:spPr>
          <a:xfrm>
            <a:off x="3316696" y="1808129"/>
            <a:ext cx="1908552" cy="646331"/>
          </a:xfrm>
          <a:prstGeom prst="rect">
            <a:avLst/>
          </a:prstGeom>
        </p:spPr>
        <p:txBody>
          <a:bodyPr wrap="square">
            <a:spAutoFit/>
          </a:bodyPr>
          <a:lstStyle/>
          <a:p>
            <a:pPr algn="ctr"/>
            <a:endParaRPr lang="fr-FR" sz="1200" b="1" u="sng" dirty="0" smtClean="0">
              <a:latin typeface="Times New Roman" panose="02020603050405020304" pitchFamily="18" charset="0"/>
              <a:cs typeface="Times New Roman" panose="02020603050405020304" pitchFamily="18" charset="0"/>
            </a:endParaRPr>
          </a:p>
          <a:p>
            <a:pPr algn="ctr"/>
            <a:r>
              <a:rPr lang="fr-FR" sz="1200" dirty="0" smtClean="0">
                <a:latin typeface="Times New Roman" panose="02020603050405020304" pitchFamily="18" charset="0"/>
                <a:cs typeface="Times New Roman" panose="02020603050405020304" pitchFamily="18" charset="0"/>
              </a:rPr>
              <a:t>Réf: V01</a:t>
            </a:r>
          </a:p>
          <a:p>
            <a:pPr algn="ctr"/>
            <a:r>
              <a:rPr lang="fr-FR" sz="1200" dirty="0" smtClean="0">
                <a:latin typeface="Times New Roman" panose="02020603050405020304" pitchFamily="18" charset="0"/>
                <a:cs typeface="Times New Roman" panose="02020603050405020304" pitchFamily="18" charset="0"/>
              </a:rPr>
              <a:t>Prix HT: 99,00 €</a:t>
            </a:r>
            <a:endParaRPr lang="fr-FR" sz="1200" dirty="0">
              <a:latin typeface="Times New Roman" panose="02020603050405020304" pitchFamily="18" charset="0"/>
              <a:cs typeface="Times New Roman" panose="02020603050405020304" pitchFamily="18" charset="0"/>
            </a:endParaRPr>
          </a:p>
        </p:txBody>
      </p:sp>
      <p:sp>
        <p:nvSpPr>
          <p:cNvPr id="11" name="Titre 1"/>
          <p:cNvSpPr>
            <a:spLocks noGrp="1"/>
          </p:cNvSpPr>
          <p:nvPr>
            <p:ph type="title"/>
          </p:nvPr>
        </p:nvSpPr>
        <p:spPr>
          <a:xfrm>
            <a:off x="2414206" y="1080601"/>
            <a:ext cx="3847606" cy="727527"/>
          </a:xfrm>
        </p:spPr>
        <p:txBody>
          <a:bodyPr anchor="ctr">
            <a:normAutofit fontScale="90000"/>
          </a:bodyPr>
          <a:lstStyle/>
          <a:p>
            <a:pPr defTabSz="914310"/>
            <a:r>
              <a:rPr lang="fr-FR" sz="2400"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t/>
            </a:r>
            <a:br>
              <a:rPr lang="fr-FR" sz="2400"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br>
            <a:r>
              <a:rPr lang="fr-FR" b="1" i="1" dirty="0" smtClean="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t>visite guidée de la maison de la porcelaine et repas gastronomique</a:t>
            </a:r>
            <a:endParaRPr lang="fr-FR"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endParaRPr>
          </a:p>
        </p:txBody>
      </p:sp>
      <p:sp>
        <p:nvSpPr>
          <p:cNvPr id="3" name="ZoneTexte 2"/>
          <p:cNvSpPr txBox="1"/>
          <p:nvPr/>
        </p:nvSpPr>
        <p:spPr>
          <a:xfrm>
            <a:off x="2414205" y="5227381"/>
            <a:ext cx="2543385" cy="646331"/>
          </a:xfrm>
          <a:prstGeom prst="rect">
            <a:avLst/>
          </a:prstGeom>
          <a:noFill/>
        </p:spPr>
        <p:txBody>
          <a:bodyPr wrap="square" rtlCol="0">
            <a:spAutoFit/>
          </a:bodyPr>
          <a:lstStyle/>
          <a:p>
            <a:endParaRPr lang="fr-FR" sz="1200" dirty="0">
              <a:latin typeface="Times New Roman" panose="02020603050405020304" pitchFamily="18" charset="0"/>
              <a:cs typeface="Times New Roman" panose="02020603050405020304" pitchFamily="18" charset="0"/>
            </a:endParaRPr>
          </a:p>
          <a:p>
            <a:pPr marL="171450" indent="-171450">
              <a:buFont typeface="Wingdings" panose="05000000000000000000" pitchFamily="2" charset="2"/>
              <a:buChar char="v"/>
            </a:pPr>
            <a:r>
              <a:rPr lang="fr-FR" sz="1200" b="1" dirty="0">
                <a:latin typeface="Times New Roman" panose="02020603050405020304" pitchFamily="18" charset="0"/>
                <a:cs typeface="Times New Roman" panose="02020603050405020304" pitchFamily="18" charset="0"/>
              </a:rPr>
              <a:t>À</a:t>
            </a:r>
            <a:r>
              <a:rPr lang="fr-FR" sz="1200" b="1" dirty="0" smtClean="0">
                <a:latin typeface="Times New Roman" panose="02020603050405020304" pitchFamily="18" charset="0"/>
                <a:cs typeface="Times New Roman" panose="02020603050405020304" pitchFamily="18" charset="0"/>
              </a:rPr>
              <a:t> </a:t>
            </a:r>
            <a:r>
              <a:rPr lang="fr-FR" sz="1200" b="1" dirty="0">
                <a:latin typeface="Times New Roman" panose="02020603050405020304" pitchFamily="18" charset="0"/>
                <a:cs typeface="Times New Roman" panose="02020603050405020304" pitchFamily="18" charset="0"/>
              </a:rPr>
              <a:t>Midi</a:t>
            </a:r>
            <a:r>
              <a:rPr lang="fr-FR" sz="1200" dirty="0">
                <a:latin typeface="Times New Roman" panose="02020603050405020304" pitchFamily="18" charset="0"/>
                <a:cs typeface="Times New Roman" panose="02020603050405020304" pitchFamily="18" charset="0"/>
              </a:rPr>
              <a:t>, Repas Gastronomique au </a:t>
            </a:r>
            <a:r>
              <a:rPr lang="fr-FR" sz="1200" b="1" dirty="0">
                <a:latin typeface="Times New Roman" panose="02020603050405020304" pitchFamily="18" charset="0"/>
                <a:cs typeface="Times New Roman" panose="02020603050405020304" pitchFamily="18" charset="0"/>
              </a:rPr>
              <a:t>Restaurant  </a:t>
            </a:r>
            <a:r>
              <a:rPr lang="fr-FR" sz="1200" b="1" dirty="0" smtClean="0">
                <a:latin typeface="Times New Roman" panose="02020603050405020304" pitchFamily="18" charset="0"/>
                <a:cs typeface="Times New Roman" panose="02020603050405020304" pitchFamily="18" charset="0"/>
              </a:rPr>
              <a:t>« LES </a:t>
            </a:r>
            <a:r>
              <a:rPr lang="fr-FR" sz="1200" b="1" dirty="0">
                <a:latin typeface="Times New Roman" panose="02020603050405020304" pitchFamily="18" charset="0"/>
                <a:cs typeface="Times New Roman" panose="02020603050405020304" pitchFamily="18" charset="0"/>
              </a:rPr>
              <a:t>2 </a:t>
            </a:r>
            <a:r>
              <a:rPr lang="fr-FR" sz="1200" b="1" dirty="0" smtClean="0">
                <a:latin typeface="Times New Roman" panose="02020603050405020304" pitchFamily="18" charset="0"/>
                <a:cs typeface="Times New Roman" panose="02020603050405020304" pitchFamily="18" charset="0"/>
              </a:rPr>
              <a:t>PONTS ».</a:t>
            </a:r>
          </a:p>
        </p:txBody>
      </p:sp>
      <p:pic>
        <p:nvPicPr>
          <p:cNvPr id="16" name="Image 15" descr="http://lamalle-a-mamyline.pagesperso-orange.fr/photos/Porcelaine/Maison%20porcelaine.jpg"/>
          <p:cNvPicPr/>
          <p:nvPr/>
        </p:nvPicPr>
        <p:blipFill>
          <a:blip r:embed="rId3">
            <a:extLst>
              <a:ext uri="{28A0092B-C50C-407E-A947-70E740481C1C}">
                <a14:useLocalDpi xmlns:a14="http://schemas.microsoft.com/office/drawing/2010/main" val="0"/>
              </a:ext>
            </a:extLst>
          </a:blip>
          <a:srcRect/>
          <a:stretch>
            <a:fillRect/>
          </a:stretch>
        </p:blipFill>
        <p:spPr bwMode="auto">
          <a:xfrm>
            <a:off x="904474" y="2636295"/>
            <a:ext cx="3019463" cy="220402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7" name="Image 16" descr="\\P0870730W9992\Partage\02-Service Ventes\Catalogue Art'Lim\2018\IMAGES 2018\Voyages\boutique-du-musc3a9e-national-adrien-dubouchc3a9.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42349" y="6357397"/>
            <a:ext cx="3019463" cy="220402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4" name="ZoneTexte 13"/>
          <p:cNvSpPr txBox="1"/>
          <p:nvPr/>
        </p:nvSpPr>
        <p:spPr>
          <a:xfrm>
            <a:off x="852618" y="8674981"/>
            <a:ext cx="5700497" cy="338554"/>
          </a:xfrm>
          <a:prstGeom prst="rect">
            <a:avLst/>
          </a:prstGeom>
          <a:noFill/>
        </p:spPr>
        <p:txBody>
          <a:bodyPr wrap="square" rtlCol="0">
            <a:spAutoFit/>
          </a:bodyPr>
          <a:lstStyle/>
          <a:p>
            <a:pPr algn="ctr"/>
            <a:r>
              <a:rPr lang="fr-FR" sz="800" i="1" dirty="0" smtClean="0">
                <a:latin typeface="Times New Roman" panose="02020603050405020304" pitchFamily="18" charset="0"/>
                <a:cs typeface="Times New Roman" panose="02020603050405020304" pitchFamily="18" charset="0"/>
                <a:sym typeface="Wingdings 3" panose="05040102010807070707" pitchFamily="18" charset="2"/>
              </a:rPr>
              <a:t></a:t>
            </a:r>
            <a:r>
              <a:rPr lang="fr-FR" sz="800" i="1" dirty="0" smtClean="0">
                <a:latin typeface="Times New Roman" panose="02020603050405020304" pitchFamily="18" charset="0"/>
                <a:cs typeface="Times New Roman" panose="02020603050405020304" pitchFamily="18" charset="0"/>
              </a:rPr>
              <a:t>Base </a:t>
            </a:r>
            <a:r>
              <a:rPr lang="fr-FR" sz="800" i="1" dirty="0">
                <a:latin typeface="Times New Roman" panose="02020603050405020304" pitchFamily="18" charset="0"/>
                <a:cs typeface="Times New Roman" panose="02020603050405020304" pitchFamily="18" charset="0"/>
              </a:rPr>
              <a:t>30 personnes </a:t>
            </a:r>
            <a:r>
              <a:rPr lang="fr-FR" sz="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fr-FR" sz="800" i="1" dirty="0" smtClean="0">
                <a:latin typeface="Times New Roman" panose="02020603050405020304" pitchFamily="18" charset="0"/>
                <a:cs typeface="Times New Roman" panose="02020603050405020304" pitchFamily="18" charset="0"/>
              </a:rPr>
              <a:t>De </a:t>
            </a:r>
            <a:r>
              <a:rPr lang="fr-FR" sz="800" i="1" dirty="0">
                <a:latin typeface="Times New Roman" panose="02020603050405020304" pitchFamily="18" charset="0"/>
                <a:cs typeface="Times New Roman" panose="02020603050405020304" pitchFamily="18" charset="0"/>
              </a:rPr>
              <a:t>janvier à décembre 2018 (sauf le lundi)</a:t>
            </a:r>
            <a:endParaRPr lang="fr-FR" sz="800" dirty="0">
              <a:latin typeface="Times New Roman" panose="02020603050405020304" pitchFamily="18" charset="0"/>
              <a:cs typeface="Times New Roman" panose="02020603050405020304" pitchFamily="18" charset="0"/>
            </a:endParaRPr>
          </a:p>
          <a:p>
            <a:pPr algn="ctr"/>
            <a:r>
              <a:rPr lang="fr-FR" sz="800" i="1" dirty="0">
                <a:latin typeface="Times New Roman" panose="02020603050405020304" pitchFamily="18" charset="0"/>
                <a:cs typeface="Times New Roman" panose="02020603050405020304" pitchFamily="18" charset="0"/>
              </a:rPr>
              <a:t>Inscription 15 jours à l’avance. Les modalités et les dates de la visite vous seront communiquées par mail</a:t>
            </a:r>
            <a:r>
              <a:rPr lang="fr-FR" sz="800" i="1" dirty="0" smtClean="0">
                <a:latin typeface="Times New Roman" panose="02020603050405020304" pitchFamily="18" charset="0"/>
                <a:cs typeface="Times New Roman" panose="02020603050405020304" pitchFamily="18" charset="0"/>
              </a:rPr>
              <a:t>.</a:t>
            </a:r>
            <a:endParaRPr lang="fr-FR" sz="800" dirty="0">
              <a:latin typeface="Times New Roman" panose="02020603050405020304" pitchFamily="18" charset="0"/>
              <a:cs typeface="Times New Roman" panose="02020603050405020304" pitchFamily="18" charset="0"/>
            </a:endParaRPr>
          </a:p>
        </p:txBody>
      </p:sp>
      <p:sp>
        <p:nvSpPr>
          <p:cNvPr id="15" name="ZoneTexte 14"/>
          <p:cNvSpPr txBox="1"/>
          <p:nvPr/>
        </p:nvSpPr>
        <p:spPr>
          <a:xfrm>
            <a:off x="736376" y="7192867"/>
            <a:ext cx="2187800" cy="646331"/>
          </a:xfrm>
          <a:prstGeom prst="rect">
            <a:avLst/>
          </a:prstGeom>
          <a:noFill/>
        </p:spPr>
        <p:txBody>
          <a:bodyPr wrap="square" rtlCol="0">
            <a:spAutoFit/>
          </a:bodyPr>
          <a:lstStyle/>
          <a:p>
            <a:pPr marL="171450" indent="-171450" algn="ctr">
              <a:buFont typeface="Wingdings" panose="05000000000000000000" pitchFamily="2" charset="2"/>
              <a:buChar char="v"/>
            </a:pPr>
            <a:r>
              <a:rPr lang="fr-FR" sz="1200" b="1" dirty="0">
                <a:latin typeface="Times New Roman" panose="02020603050405020304" pitchFamily="18" charset="0"/>
                <a:cs typeface="Times New Roman" panose="02020603050405020304" pitchFamily="18" charset="0"/>
              </a:rPr>
              <a:t>L’Après-Midi , </a:t>
            </a:r>
            <a:endParaRPr lang="fr-FR" sz="1200" b="1" dirty="0" smtClean="0">
              <a:latin typeface="Times New Roman" panose="02020603050405020304" pitchFamily="18" charset="0"/>
              <a:cs typeface="Times New Roman" panose="02020603050405020304" pitchFamily="18" charset="0"/>
            </a:endParaRPr>
          </a:p>
          <a:p>
            <a:pPr algn="ctr"/>
            <a:r>
              <a:rPr lang="fr-FR" sz="1200" dirty="0" smtClean="0">
                <a:latin typeface="Times New Roman" panose="02020603050405020304" pitchFamily="18" charset="0"/>
                <a:cs typeface="Times New Roman" panose="02020603050405020304" pitchFamily="18" charset="0"/>
              </a:rPr>
              <a:t>visite </a:t>
            </a:r>
            <a:r>
              <a:rPr lang="fr-FR" sz="1200" dirty="0">
                <a:latin typeface="Times New Roman" panose="02020603050405020304" pitchFamily="18" charset="0"/>
                <a:cs typeface="Times New Roman" panose="02020603050405020304" pitchFamily="18" charset="0"/>
              </a:rPr>
              <a:t>guidée du</a:t>
            </a:r>
            <a:r>
              <a:rPr lang="fr-FR" sz="1200" b="1" dirty="0">
                <a:latin typeface="Times New Roman" panose="02020603050405020304" pitchFamily="18" charset="0"/>
                <a:cs typeface="Times New Roman" panose="02020603050405020304" pitchFamily="18" charset="0"/>
              </a:rPr>
              <a:t> </a:t>
            </a:r>
            <a:r>
              <a:rPr lang="fr-FR" sz="1200" dirty="0" smtClean="0">
                <a:latin typeface="Times New Roman" panose="02020603050405020304" pitchFamily="18" charset="0"/>
                <a:cs typeface="Times New Roman" panose="02020603050405020304" pitchFamily="18" charset="0"/>
              </a:rPr>
              <a:t>Musée</a:t>
            </a:r>
          </a:p>
          <a:p>
            <a:pPr algn="ctr"/>
            <a:r>
              <a:rPr lang="fr-FR" sz="1200" b="1" dirty="0" smtClean="0">
                <a:latin typeface="Times New Roman" panose="02020603050405020304" pitchFamily="18" charset="0"/>
                <a:cs typeface="Times New Roman" panose="02020603050405020304" pitchFamily="18" charset="0"/>
              </a:rPr>
              <a:t>«</a:t>
            </a:r>
            <a:r>
              <a:rPr lang="fr-FR" sz="1200" b="1" dirty="0">
                <a:latin typeface="Times New Roman" panose="02020603050405020304" pitchFamily="18" charset="0"/>
                <a:cs typeface="Times New Roman" panose="02020603050405020304" pitchFamily="18" charset="0"/>
              </a:rPr>
              <a:t> ADRIEN </a:t>
            </a:r>
            <a:r>
              <a:rPr lang="fr-FR" sz="1200" b="1" dirty="0" smtClean="0">
                <a:latin typeface="Times New Roman" panose="02020603050405020304" pitchFamily="18" charset="0"/>
                <a:cs typeface="Times New Roman" panose="02020603050405020304" pitchFamily="18" charset="0"/>
              </a:rPr>
              <a:t>DUBOUCHÉ</a:t>
            </a:r>
            <a:r>
              <a:rPr lang="fr-FR" sz="1200" b="1" dirty="0">
                <a:latin typeface="Times New Roman" panose="02020603050405020304" pitchFamily="18" charset="0"/>
                <a:cs typeface="Times New Roman" panose="02020603050405020304" pitchFamily="18" charset="0"/>
              </a:rPr>
              <a:t> ».</a:t>
            </a:r>
            <a:endParaRPr lang="fr-FR" sz="1200" dirty="0">
              <a:latin typeface="Times New Roman" panose="02020603050405020304" pitchFamily="18" charset="0"/>
              <a:cs typeface="Times New Roman" panose="02020603050405020304" pitchFamily="18" charset="0"/>
            </a:endParaRPr>
          </a:p>
        </p:txBody>
      </p:sp>
      <p:sp>
        <p:nvSpPr>
          <p:cNvPr id="18" name="ZoneTexte 17"/>
          <p:cNvSpPr txBox="1"/>
          <p:nvPr/>
        </p:nvSpPr>
        <p:spPr>
          <a:xfrm>
            <a:off x="4075846" y="3415140"/>
            <a:ext cx="2185966" cy="830997"/>
          </a:xfrm>
          <a:prstGeom prst="rect">
            <a:avLst/>
          </a:prstGeom>
          <a:noFill/>
        </p:spPr>
        <p:txBody>
          <a:bodyPr wrap="square" rtlCol="0">
            <a:spAutoFit/>
          </a:bodyPr>
          <a:lstStyle/>
          <a:p>
            <a:pPr marL="171450" indent="-171450" algn="ctr">
              <a:buFont typeface="Wingdings" panose="05000000000000000000" pitchFamily="2" charset="2"/>
              <a:buChar char="v"/>
            </a:pPr>
            <a:r>
              <a:rPr lang="fr-FR" sz="1200" b="1" dirty="0">
                <a:latin typeface="Times New Roman" panose="02020603050405020304" pitchFamily="18" charset="0"/>
                <a:cs typeface="Times New Roman" panose="02020603050405020304" pitchFamily="18" charset="0"/>
              </a:rPr>
              <a:t>Le Matin</a:t>
            </a:r>
            <a:r>
              <a:rPr lang="fr-FR" sz="1200" dirty="0">
                <a:latin typeface="Times New Roman" panose="02020603050405020304" pitchFamily="18" charset="0"/>
                <a:cs typeface="Times New Roman" panose="02020603050405020304" pitchFamily="18" charset="0"/>
              </a:rPr>
              <a:t>, </a:t>
            </a:r>
            <a:endParaRPr lang="fr-FR" sz="1200" dirty="0" smtClean="0">
              <a:latin typeface="Times New Roman" panose="02020603050405020304" pitchFamily="18" charset="0"/>
              <a:cs typeface="Times New Roman" panose="02020603050405020304" pitchFamily="18" charset="0"/>
            </a:endParaRPr>
          </a:p>
          <a:p>
            <a:pPr algn="ctr"/>
            <a:r>
              <a:rPr lang="fr-FR" sz="1200" dirty="0" smtClean="0">
                <a:latin typeface="Times New Roman" panose="02020603050405020304" pitchFamily="18" charset="0"/>
                <a:cs typeface="Times New Roman" panose="02020603050405020304" pitchFamily="18" charset="0"/>
              </a:rPr>
              <a:t>visite </a:t>
            </a:r>
            <a:r>
              <a:rPr lang="fr-FR" sz="1200" dirty="0">
                <a:latin typeface="Times New Roman" panose="02020603050405020304" pitchFamily="18" charset="0"/>
                <a:cs typeface="Times New Roman" panose="02020603050405020304" pitchFamily="18" charset="0"/>
              </a:rPr>
              <a:t>de la</a:t>
            </a:r>
            <a:r>
              <a:rPr lang="fr-FR" sz="1200" b="1" dirty="0">
                <a:latin typeface="Times New Roman" panose="02020603050405020304" pitchFamily="18" charset="0"/>
                <a:cs typeface="Times New Roman" panose="02020603050405020304" pitchFamily="18" charset="0"/>
              </a:rPr>
              <a:t> </a:t>
            </a:r>
          </a:p>
          <a:p>
            <a:pPr algn="ctr"/>
            <a:r>
              <a:rPr lang="fr-FR" sz="1200" b="1" dirty="0" smtClean="0">
                <a:latin typeface="Times New Roman" panose="02020603050405020304" pitchFamily="18" charset="0"/>
                <a:cs typeface="Times New Roman" panose="02020603050405020304" pitchFamily="18" charset="0"/>
              </a:rPr>
              <a:t>« Maison </a:t>
            </a:r>
            <a:r>
              <a:rPr lang="fr-FR" sz="1200" b="1" dirty="0">
                <a:latin typeface="Times New Roman" panose="02020603050405020304" pitchFamily="18" charset="0"/>
                <a:cs typeface="Times New Roman" panose="02020603050405020304" pitchFamily="18" charset="0"/>
              </a:rPr>
              <a:t>de la </a:t>
            </a:r>
            <a:r>
              <a:rPr lang="fr-FR" sz="1200" b="1" dirty="0" smtClean="0">
                <a:latin typeface="Times New Roman" panose="02020603050405020304" pitchFamily="18" charset="0"/>
                <a:cs typeface="Times New Roman" panose="02020603050405020304" pitchFamily="18" charset="0"/>
              </a:rPr>
              <a:t>Porcelaine »</a:t>
            </a:r>
          </a:p>
          <a:p>
            <a:pPr algn="ctr"/>
            <a:r>
              <a:rPr lang="fr-FR" sz="1200" dirty="0" smtClean="0">
                <a:latin typeface="Times New Roman" panose="02020603050405020304" pitchFamily="18" charset="0"/>
                <a:cs typeface="Times New Roman" panose="02020603050405020304" pitchFamily="18" charset="0"/>
              </a:rPr>
              <a:t> </a:t>
            </a:r>
            <a:r>
              <a:rPr lang="fr-FR" sz="1200" dirty="0" smtClean="0">
                <a:latin typeface="Times New Roman" panose="02020603050405020304" pitchFamily="18" charset="0"/>
                <a:cs typeface="Times New Roman" panose="02020603050405020304" pitchFamily="18" charset="0"/>
              </a:rPr>
              <a:t>à Aixe-sur-Vienne</a:t>
            </a:r>
            <a:r>
              <a:rPr lang="fr-FR" sz="1200" dirty="0">
                <a:latin typeface="Times New Roman" panose="02020603050405020304" pitchFamily="18" charset="0"/>
                <a:cs typeface="Times New Roman" panose="02020603050405020304" pitchFamily="18" charset="0"/>
              </a:rPr>
              <a:t>. </a:t>
            </a:r>
          </a:p>
        </p:txBody>
      </p:sp>
      <p:sp>
        <p:nvSpPr>
          <p:cNvPr id="4" name="Espace réservé du numéro de diapositive 3"/>
          <p:cNvSpPr>
            <a:spLocks noGrp="1"/>
          </p:cNvSpPr>
          <p:nvPr>
            <p:ph type="sldNum" sz="quarter" idx="12"/>
          </p:nvPr>
        </p:nvSpPr>
        <p:spPr>
          <a:xfrm>
            <a:off x="6113495" y="8723519"/>
            <a:ext cx="296633" cy="403578"/>
          </a:xfrm>
        </p:spPr>
        <p:txBody>
          <a:bodyPr/>
          <a:lstStyle/>
          <a:p>
            <a:fld id="{35C8FFE2-3E91-4E7A-B3FC-3BA830BCC287}" type="slidenum">
              <a:rPr lang="fr-FR" smtClean="0"/>
              <a:t>31</a:t>
            </a:fld>
            <a:endParaRPr lang="fr-FR" dirty="0"/>
          </a:p>
        </p:txBody>
      </p:sp>
    </p:spTree>
    <p:extLst>
      <p:ext uri="{BB962C8B-B14F-4D97-AF65-F5344CB8AC3E}">
        <p14:creationId xmlns:p14="http://schemas.microsoft.com/office/powerpoint/2010/main" val="263052322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2" name="Espace réservé du pied de page 1"/>
          <p:cNvSpPr>
            <a:spLocks noGrp="1"/>
          </p:cNvSpPr>
          <p:nvPr>
            <p:ph type="ftr" sz="quarter" idx="11"/>
          </p:nvPr>
        </p:nvSpPr>
        <p:spPr>
          <a:xfrm>
            <a:off x="1534159" y="9409759"/>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sp>
        <p:nvSpPr>
          <p:cNvPr id="11" name="Titre 1"/>
          <p:cNvSpPr>
            <a:spLocks noGrp="1"/>
          </p:cNvSpPr>
          <p:nvPr>
            <p:ph type="title"/>
          </p:nvPr>
        </p:nvSpPr>
        <p:spPr>
          <a:xfrm>
            <a:off x="2414206" y="902577"/>
            <a:ext cx="3847606" cy="621450"/>
          </a:xfrm>
        </p:spPr>
        <p:txBody>
          <a:bodyPr anchor="ctr">
            <a:normAutofit fontScale="90000"/>
          </a:bodyPr>
          <a:lstStyle/>
          <a:p>
            <a:pPr defTabSz="914310"/>
            <a:r>
              <a:rPr lang="fr-FR" sz="2400"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t/>
            </a:r>
            <a:br>
              <a:rPr lang="fr-FR" sz="2400"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br>
            <a:r>
              <a:rPr lang="fr-FR" b="1" i="1" dirty="0" smtClean="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t>visite guidée de la porcelaine et repas gastronomique</a:t>
            </a:r>
            <a:endParaRPr lang="fr-FR"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endParaRPr>
          </a:p>
        </p:txBody>
      </p:sp>
      <p:sp>
        <p:nvSpPr>
          <p:cNvPr id="14" name="ZoneTexte 13"/>
          <p:cNvSpPr txBox="1"/>
          <p:nvPr/>
        </p:nvSpPr>
        <p:spPr>
          <a:xfrm>
            <a:off x="852618" y="8735699"/>
            <a:ext cx="5700497" cy="338554"/>
          </a:xfrm>
          <a:prstGeom prst="rect">
            <a:avLst/>
          </a:prstGeom>
          <a:noFill/>
        </p:spPr>
        <p:txBody>
          <a:bodyPr wrap="square" rtlCol="0">
            <a:spAutoFit/>
          </a:bodyPr>
          <a:lstStyle/>
          <a:p>
            <a:pPr algn="ctr"/>
            <a:r>
              <a:rPr lang="fr-FR" sz="800" i="1" dirty="0" smtClean="0">
                <a:latin typeface="Times New Roman" panose="02020603050405020304" pitchFamily="18" charset="0"/>
                <a:cs typeface="Times New Roman" panose="02020603050405020304" pitchFamily="18" charset="0"/>
                <a:sym typeface="Wingdings 3" panose="05040102010807070707" pitchFamily="18" charset="2"/>
              </a:rPr>
              <a:t></a:t>
            </a:r>
            <a:r>
              <a:rPr lang="fr-FR" sz="800" i="1" dirty="0" smtClean="0">
                <a:latin typeface="Times New Roman" panose="02020603050405020304" pitchFamily="18" charset="0"/>
                <a:cs typeface="Times New Roman" panose="02020603050405020304" pitchFamily="18" charset="0"/>
              </a:rPr>
              <a:t>Base </a:t>
            </a:r>
            <a:r>
              <a:rPr lang="fr-FR" sz="800" i="1" dirty="0">
                <a:latin typeface="Times New Roman" panose="02020603050405020304" pitchFamily="18" charset="0"/>
                <a:cs typeface="Times New Roman" panose="02020603050405020304" pitchFamily="18" charset="0"/>
              </a:rPr>
              <a:t>30 personnes </a:t>
            </a:r>
            <a:r>
              <a:rPr lang="fr-FR" sz="800" i="1" dirty="0" smtClean="0">
                <a:latin typeface="Times New Roman" panose="02020603050405020304" pitchFamily="18" charset="0"/>
                <a:cs typeface="Times New Roman" panose="02020603050405020304" pitchFamily="18" charset="0"/>
                <a:sym typeface="Wingdings" panose="05000000000000000000" pitchFamily="2" charset="2"/>
              </a:rPr>
              <a:t> </a:t>
            </a:r>
            <a:r>
              <a:rPr lang="fr-FR" sz="800" i="1" dirty="0" smtClean="0">
                <a:latin typeface="Times New Roman" panose="02020603050405020304" pitchFamily="18" charset="0"/>
                <a:cs typeface="Times New Roman" panose="02020603050405020304" pitchFamily="18" charset="0"/>
              </a:rPr>
              <a:t>De </a:t>
            </a:r>
            <a:r>
              <a:rPr lang="fr-FR" sz="800" i="1" dirty="0">
                <a:latin typeface="Times New Roman" panose="02020603050405020304" pitchFamily="18" charset="0"/>
                <a:cs typeface="Times New Roman" panose="02020603050405020304" pitchFamily="18" charset="0"/>
              </a:rPr>
              <a:t>janvier à décembre 2018 (sauf le lundi)</a:t>
            </a:r>
            <a:endParaRPr lang="fr-FR" sz="800" dirty="0">
              <a:latin typeface="Times New Roman" panose="02020603050405020304" pitchFamily="18" charset="0"/>
              <a:cs typeface="Times New Roman" panose="02020603050405020304" pitchFamily="18" charset="0"/>
            </a:endParaRPr>
          </a:p>
          <a:p>
            <a:pPr algn="ctr"/>
            <a:r>
              <a:rPr lang="fr-FR" sz="800" i="1" dirty="0">
                <a:latin typeface="Times New Roman" panose="02020603050405020304" pitchFamily="18" charset="0"/>
                <a:cs typeface="Times New Roman" panose="02020603050405020304" pitchFamily="18" charset="0"/>
              </a:rPr>
              <a:t>Inscription 15 jours à l’avance. Les modalités et les dates de la visite vous seront communiquées par mail</a:t>
            </a:r>
            <a:r>
              <a:rPr lang="fr-FR" sz="800" i="1" dirty="0" smtClean="0">
                <a:latin typeface="Times New Roman" panose="02020603050405020304" pitchFamily="18" charset="0"/>
                <a:cs typeface="Times New Roman" panose="02020603050405020304" pitchFamily="18" charset="0"/>
              </a:rPr>
              <a:t>.</a:t>
            </a:r>
            <a:endParaRPr lang="fr-FR" sz="800" dirty="0">
              <a:latin typeface="Times New Roman" panose="02020603050405020304" pitchFamily="18" charset="0"/>
              <a:cs typeface="Times New Roman" panose="02020603050405020304" pitchFamily="18" charset="0"/>
            </a:endParaRPr>
          </a:p>
        </p:txBody>
      </p:sp>
      <p:pic>
        <p:nvPicPr>
          <p:cNvPr id="12" name="Imag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1192" y="2140615"/>
            <a:ext cx="2433044" cy="16220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Rectangle 3"/>
          <p:cNvSpPr/>
          <p:nvPr/>
        </p:nvSpPr>
        <p:spPr>
          <a:xfrm>
            <a:off x="638259" y="4105793"/>
            <a:ext cx="5438860" cy="1318438"/>
          </a:xfrm>
          <a:prstGeom prst="rect">
            <a:avLst/>
          </a:prstGeom>
        </p:spPr>
        <p:txBody>
          <a:bodyPr wrap="square">
            <a:spAutoFit/>
          </a:bodyPr>
          <a:lstStyle/>
          <a:p>
            <a:pPr algn="ctr">
              <a:lnSpc>
                <a:spcPct val="107000"/>
              </a:lnSpc>
              <a:spcAft>
                <a:spcPts val="800"/>
              </a:spcAft>
            </a:pPr>
            <a:r>
              <a:rPr lang="fr-FR" sz="1000" dirty="0">
                <a:latin typeface="Times New Roman" panose="02020603050405020304" pitchFamily="18" charset="0"/>
                <a:ea typeface="Calibri" panose="020F0502020204030204" pitchFamily="34" charset="0"/>
                <a:cs typeface="Times New Roman" panose="02020603050405020304" pitchFamily="18" charset="0"/>
              </a:rPr>
              <a:t>Pour comprendre comment est fabriquée la porcelaine de Limoges, le mieux c'est de visiter un atelier ! </a:t>
            </a:r>
            <a:r>
              <a:rPr lang="fr-FR" sz="1200" b="1" i="1" dirty="0">
                <a:solidFill>
                  <a:schemeClr val="accent1">
                    <a:lumMod val="60000"/>
                    <a:lumOff val="40000"/>
                  </a:schemeClr>
                </a:solidFill>
                <a:latin typeface="Times New Roman" panose="02020603050405020304" pitchFamily="18" charset="0"/>
                <a:ea typeface="Calibri" panose="020F0502020204030204" pitchFamily="34" charset="0"/>
                <a:cs typeface="Times New Roman" panose="02020603050405020304" pitchFamily="18" charset="0"/>
              </a:rPr>
              <a:t>Alors embarquez avec nous pour une journée </a:t>
            </a:r>
            <a:r>
              <a:rPr lang="fr-FR" sz="1200" b="1" i="1" dirty="0" smtClean="0">
                <a:solidFill>
                  <a:schemeClr val="accent1">
                    <a:lumMod val="60000"/>
                    <a:lumOff val="40000"/>
                  </a:schemeClr>
                </a:solidFill>
                <a:latin typeface="Times New Roman" panose="02020603050405020304" pitchFamily="18" charset="0"/>
                <a:ea typeface="Calibri" panose="020F0502020204030204" pitchFamily="34" charset="0"/>
                <a:cs typeface="Times New Roman" panose="02020603050405020304" pitchFamily="18" charset="0"/>
              </a:rPr>
              <a:t>clé </a:t>
            </a:r>
            <a:r>
              <a:rPr lang="fr-FR" sz="1200" b="1" i="1" dirty="0">
                <a:solidFill>
                  <a:schemeClr val="accent1">
                    <a:lumMod val="60000"/>
                    <a:lumOff val="40000"/>
                  </a:schemeClr>
                </a:solidFill>
                <a:latin typeface="Times New Roman" panose="02020603050405020304" pitchFamily="18" charset="0"/>
                <a:ea typeface="Calibri" panose="020F0502020204030204" pitchFamily="34" charset="0"/>
                <a:cs typeface="Times New Roman" panose="02020603050405020304" pitchFamily="18" charset="0"/>
              </a:rPr>
              <a:t>en </a:t>
            </a:r>
            <a:r>
              <a:rPr lang="fr-FR" sz="1200" b="1" i="1" dirty="0" smtClean="0">
                <a:solidFill>
                  <a:schemeClr val="accent1">
                    <a:lumMod val="60000"/>
                    <a:lumOff val="40000"/>
                  </a:schemeClr>
                </a:solidFill>
                <a:latin typeface="Times New Roman" panose="02020603050405020304" pitchFamily="18" charset="0"/>
                <a:ea typeface="Calibri" panose="020F0502020204030204" pitchFamily="34" charset="0"/>
                <a:cs typeface="Times New Roman" panose="02020603050405020304" pitchFamily="18" charset="0"/>
              </a:rPr>
              <a:t>main !</a:t>
            </a:r>
          </a:p>
          <a:p>
            <a:pPr marL="171450" indent="-171450" algn="just">
              <a:lnSpc>
                <a:spcPct val="107000"/>
              </a:lnSpc>
              <a:spcAft>
                <a:spcPts val="800"/>
              </a:spcAft>
              <a:buFont typeface="Wingdings" panose="05000000000000000000" pitchFamily="2" charset="2"/>
              <a:buChar char="v"/>
            </a:pPr>
            <a:r>
              <a:rPr lang="fr-FR" sz="1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Départ à 9h devant le Musée Adrien </a:t>
            </a:r>
            <a:r>
              <a:rPr lang="fr-FR" sz="1000" b="1"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Dubouché .</a:t>
            </a:r>
            <a:endParaRPr lang="fr-FR" sz="10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fr-FR" sz="1000" dirty="0" smtClean="0">
                <a:latin typeface="Times New Roman" panose="02020603050405020304" pitchFamily="18" charset="0"/>
                <a:cs typeface="Times New Roman" panose="02020603050405020304" pitchFamily="18" charset="0"/>
              </a:rPr>
              <a:t>Nichée au </a:t>
            </a:r>
            <a:r>
              <a:rPr lang="fr-FR" sz="1000" dirty="0">
                <a:latin typeface="Times New Roman" panose="02020603050405020304" pitchFamily="18" charset="0"/>
                <a:cs typeface="Times New Roman" panose="02020603050405020304" pitchFamily="18" charset="0"/>
              </a:rPr>
              <a:t>cœur du Limousin à </a:t>
            </a:r>
            <a:r>
              <a:rPr lang="fr-FR" sz="1000" dirty="0" err="1">
                <a:latin typeface="Times New Roman" panose="02020603050405020304" pitchFamily="18" charset="0"/>
                <a:cs typeface="Times New Roman" panose="02020603050405020304" pitchFamily="18" charset="0"/>
              </a:rPr>
              <a:t>Aixe</a:t>
            </a:r>
            <a:r>
              <a:rPr lang="fr-FR" sz="1000" dirty="0">
                <a:latin typeface="Times New Roman" panose="02020603050405020304" pitchFamily="18" charset="0"/>
                <a:cs typeface="Times New Roman" panose="02020603050405020304" pitchFamily="18" charset="0"/>
              </a:rPr>
              <a:t> sur Vienne, la </a:t>
            </a:r>
            <a:r>
              <a:rPr lang="fr-FR" sz="1000" dirty="0" smtClean="0">
                <a:latin typeface="Times New Roman" panose="02020603050405020304" pitchFamily="18" charset="0"/>
                <a:cs typeface="Times New Roman" panose="02020603050405020304" pitchFamily="18" charset="0"/>
              </a:rPr>
              <a:t>Manufacture </a:t>
            </a:r>
            <a:r>
              <a:rPr lang="fr-FR" sz="1000" dirty="0">
                <a:latin typeface="Times New Roman" panose="02020603050405020304" pitchFamily="18" charset="0"/>
                <a:cs typeface="Times New Roman" panose="02020603050405020304" pitchFamily="18" charset="0"/>
              </a:rPr>
              <a:t>du Lys Royal </a:t>
            </a:r>
            <a:r>
              <a:rPr lang="fr-FR" sz="1000" dirty="0" smtClean="0">
                <a:latin typeface="Times New Roman" panose="02020603050405020304" pitchFamily="18" charset="0"/>
                <a:cs typeface="Times New Roman" panose="02020603050405020304" pitchFamily="18" charset="0"/>
              </a:rPr>
              <a:t>vous </a:t>
            </a:r>
            <a:r>
              <a:rPr lang="fr-FR" sz="1000" dirty="0">
                <a:latin typeface="Times New Roman" panose="02020603050405020304" pitchFamily="18" charset="0"/>
                <a:cs typeface="Times New Roman" panose="02020603050405020304" pitchFamily="18" charset="0"/>
              </a:rPr>
              <a:t>invite à une </a:t>
            </a:r>
            <a:r>
              <a:rPr lang="fr-FR" sz="1000" dirty="0" smtClean="0">
                <a:latin typeface="Times New Roman" panose="02020603050405020304" pitchFamily="18" charset="0"/>
                <a:cs typeface="Times New Roman" panose="02020603050405020304" pitchFamily="18" charset="0"/>
              </a:rPr>
              <a:t>balade au pays </a:t>
            </a:r>
            <a:r>
              <a:rPr lang="fr-FR" sz="1000" dirty="0">
                <a:latin typeface="Times New Roman" panose="02020603050405020304" pitchFamily="18" charset="0"/>
                <a:cs typeface="Times New Roman" panose="02020603050405020304" pitchFamily="18" charset="0"/>
              </a:rPr>
              <a:t>du </a:t>
            </a:r>
            <a:r>
              <a:rPr lang="fr-FR" sz="1000" dirty="0" smtClean="0">
                <a:latin typeface="Times New Roman" panose="02020603050405020304" pitchFamily="18" charset="0"/>
                <a:cs typeface="Times New Roman" panose="02020603050405020304" pitchFamily="18" charset="0"/>
              </a:rPr>
              <a:t>kaolin. Entrez </a:t>
            </a:r>
            <a:r>
              <a:rPr lang="fr-FR" sz="1000" dirty="0">
                <a:latin typeface="Times New Roman" panose="02020603050405020304" pitchFamily="18" charset="0"/>
                <a:cs typeface="Times New Roman" panose="02020603050405020304" pitchFamily="18" charset="0"/>
              </a:rPr>
              <a:t>dans une authentique manufacture de porcelaine (fabrication et décor) et laissez-vous guider... </a:t>
            </a:r>
            <a:endParaRPr lang="fr-FR" sz="12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angle 7"/>
          <p:cNvSpPr/>
          <p:nvPr/>
        </p:nvSpPr>
        <p:spPr>
          <a:xfrm>
            <a:off x="2832812" y="5637370"/>
            <a:ext cx="3429000" cy="1530547"/>
          </a:xfrm>
          <a:prstGeom prst="rect">
            <a:avLst/>
          </a:prstGeom>
          <a:ln w="57150">
            <a:solidFill>
              <a:schemeClr val="accent1"/>
            </a:solidFill>
            <a:prstDash val="dashDot"/>
          </a:ln>
        </p:spPr>
        <p:txBody>
          <a:bodyPr>
            <a:spAutoFit/>
          </a:bodyPr>
          <a:lstStyle/>
          <a:p>
            <a:pPr>
              <a:lnSpc>
                <a:spcPct val="107000"/>
              </a:lnSpc>
              <a:spcAft>
                <a:spcPts val="0"/>
              </a:spcAft>
            </a:pPr>
            <a:endParaRPr lang="fr-FR" sz="600" b="1" dirty="0">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r>
              <a:rPr lang="fr-FR" sz="1000" b="1" i="1" dirty="0" smtClean="0">
                <a:latin typeface="Times New Roman" panose="02020603050405020304" pitchFamily="18" charset="0"/>
                <a:ea typeface="Times New Roman" panose="02020603050405020304" pitchFamily="18" charset="0"/>
                <a:cs typeface="Times New Roman" panose="02020603050405020304" pitchFamily="18" charset="0"/>
              </a:rPr>
              <a:t>Cocktail </a:t>
            </a:r>
            <a:r>
              <a:rPr lang="fr-FR" sz="1000" b="1" i="1" dirty="0">
                <a:latin typeface="Times New Roman" panose="02020603050405020304" pitchFamily="18" charset="0"/>
                <a:ea typeface="Times New Roman" panose="02020603050405020304" pitchFamily="18" charset="0"/>
                <a:cs typeface="Times New Roman" panose="02020603050405020304" pitchFamily="18" charset="0"/>
              </a:rPr>
              <a:t>de bienvenue</a:t>
            </a:r>
            <a:endParaRPr lang="fr-FR" sz="1000" b="1" i="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fr-FR" sz="1000" b="1" i="1" dirty="0">
                <a:latin typeface="Times New Roman" panose="02020603050405020304" pitchFamily="18" charset="0"/>
                <a:ea typeface="Times New Roman" panose="02020603050405020304" pitchFamily="18" charset="0"/>
                <a:cs typeface="Times New Roman" panose="02020603050405020304" pitchFamily="18" charset="0"/>
              </a:rPr>
              <a:t>Ou</a:t>
            </a:r>
            <a:endParaRPr lang="fr-FR" sz="1000" b="1" i="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fr-FR" sz="1000" b="1" i="1" dirty="0">
                <a:latin typeface="Times New Roman" panose="02020603050405020304" pitchFamily="18" charset="0"/>
                <a:ea typeface="Times New Roman" panose="02020603050405020304" pitchFamily="18" charset="0"/>
                <a:cs typeface="Times New Roman" panose="02020603050405020304" pitchFamily="18" charset="0"/>
              </a:rPr>
              <a:t>Cocktail de jus de fruits</a:t>
            </a:r>
            <a:endParaRPr lang="fr-FR" sz="1000" b="1" i="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fr-FR" sz="1000" b="1" i="1" dirty="0">
                <a:latin typeface="Times New Roman" panose="02020603050405020304" pitchFamily="18" charset="0"/>
                <a:ea typeface="Times New Roman" panose="02020603050405020304" pitchFamily="18" charset="0"/>
                <a:cs typeface="Times New Roman" panose="02020603050405020304" pitchFamily="18" charset="0"/>
              </a:rPr>
              <a:t>Servi avec amuse-bouche</a:t>
            </a:r>
            <a:endParaRPr lang="fr-FR" sz="1000" b="1" i="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fr-FR" sz="1000" b="1" i="1" dirty="0">
                <a:latin typeface="Times New Roman" panose="02020603050405020304" pitchFamily="18" charset="0"/>
                <a:ea typeface="Times New Roman" panose="02020603050405020304" pitchFamily="18" charset="0"/>
                <a:cs typeface="Times New Roman" panose="02020603050405020304" pitchFamily="18" charset="0"/>
              </a:rPr>
              <a:t>Tarte fine de gambas aux petits légumes, mesclun fraîcheur</a:t>
            </a:r>
            <a:endParaRPr lang="fr-FR" sz="1000" b="1" i="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fr-FR" sz="1000" b="1" i="1" dirty="0">
                <a:latin typeface="Times New Roman" panose="02020603050405020304" pitchFamily="18" charset="0"/>
                <a:ea typeface="Times New Roman" panose="02020603050405020304" pitchFamily="18" charset="0"/>
                <a:cs typeface="Times New Roman" panose="02020603050405020304" pitchFamily="18" charset="0"/>
              </a:rPr>
              <a:t>Ballotin de volaille fermière farci, jus de viande, légumes de chez Solenne</a:t>
            </a:r>
            <a:endParaRPr lang="fr-FR" sz="1000" b="1" i="1" dirty="0">
              <a:latin typeface="Times New Roman" panose="02020603050405020304" pitchFamily="18" charset="0"/>
              <a:ea typeface="Calibri" panose="020F0502020204030204" pitchFamily="34" charset="0"/>
              <a:cs typeface="Times New Roman" panose="02020603050405020304" pitchFamily="18" charset="0"/>
            </a:endParaRPr>
          </a:p>
          <a:p>
            <a:pPr algn="ctr"/>
            <a:r>
              <a:rPr lang="fr-FR" sz="1000" b="1" i="1" dirty="0">
                <a:latin typeface="Times New Roman" panose="02020603050405020304" pitchFamily="18" charset="0"/>
                <a:ea typeface="Times New Roman" panose="02020603050405020304" pitchFamily="18" charset="0"/>
                <a:cs typeface="Times New Roman" panose="02020603050405020304" pitchFamily="18" charset="0"/>
              </a:rPr>
              <a:t>Fameux Clafoutis aux Cerises</a:t>
            </a:r>
            <a:endParaRPr lang="fr-FR" sz="1000" b="1"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p:cNvSpPr/>
          <p:nvPr/>
        </p:nvSpPr>
        <p:spPr>
          <a:xfrm>
            <a:off x="553616" y="7610360"/>
            <a:ext cx="5708196" cy="1015663"/>
          </a:xfrm>
          <a:prstGeom prst="rect">
            <a:avLst/>
          </a:prstGeom>
        </p:spPr>
        <p:txBody>
          <a:bodyPr wrap="square">
            <a:spAutoFit/>
          </a:bodyPr>
          <a:lstStyle/>
          <a:p>
            <a:pPr marL="171450" indent="-171450">
              <a:buFont typeface="Wingdings" panose="05000000000000000000" pitchFamily="2" charset="2"/>
              <a:buChar char="v"/>
            </a:pPr>
            <a:r>
              <a:rPr lang="fr-FR" sz="1000" b="1" dirty="0" smtClean="0">
                <a:latin typeface="Times New Roman" panose="02020603050405020304" pitchFamily="18" charset="0"/>
                <a:cs typeface="Times New Roman" panose="02020603050405020304" pitchFamily="18" charset="0"/>
              </a:rPr>
              <a:t>L’Après-Midi </a:t>
            </a:r>
            <a:r>
              <a:rPr lang="fr-FR" sz="1000" b="1" dirty="0">
                <a:latin typeface="Times New Roman" panose="02020603050405020304" pitchFamily="18" charset="0"/>
                <a:cs typeface="Times New Roman" panose="02020603050405020304" pitchFamily="18" charset="0"/>
              </a:rPr>
              <a:t>, </a:t>
            </a:r>
            <a:r>
              <a:rPr lang="fr-FR" sz="1000" dirty="0">
                <a:latin typeface="Times New Roman" panose="02020603050405020304" pitchFamily="18" charset="0"/>
                <a:cs typeface="Times New Roman" panose="02020603050405020304" pitchFamily="18" charset="0"/>
              </a:rPr>
              <a:t>visite guidée du</a:t>
            </a:r>
            <a:r>
              <a:rPr lang="fr-FR" sz="1000" b="1" dirty="0">
                <a:latin typeface="Times New Roman" panose="02020603050405020304" pitchFamily="18" charset="0"/>
                <a:cs typeface="Times New Roman" panose="02020603050405020304" pitchFamily="18" charset="0"/>
              </a:rPr>
              <a:t> </a:t>
            </a:r>
            <a:r>
              <a:rPr lang="fr-FR" sz="1000" dirty="0">
                <a:latin typeface="Times New Roman" panose="02020603050405020304" pitchFamily="18" charset="0"/>
                <a:cs typeface="Times New Roman" panose="02020603050405020304" pitchFamily="18" charset="0"/>
              </a:rPr>
              <a:t>Musée</a:t>
            </a:r>
            <a:r>
              <a:rPr lang="fr-FR" sz="1000" b="1" dirty="0">
                <a:latin typeface="Times New Roman" panose="02020603050405020304" pitchFamily="18" charset="0"/>
                <a:cs typeface="Times New Roman" panose="02020603050405020304" pitchFamily="18" charset="0"/>
              </a:rPr>
              <a:t> « ADRIEN </a:t>
            </a:r>
            <a:r>
              <a:rPr lang="fr-FR" sz="1000" b="1" dirty="0" smtClean="0">
                <a:latin typeface="Times New Roman" panose="02020603050405020304" pitchFamily="18" charset="0"/>
                <a:cs typeface="Times New Roman" panose="02020603050405020304" pitchFamily="18" charset="0"/>
              </a:rPr>
              <a:t>DUBOUCHÉ</a:t>
            </a:r>
            <a:r>
              <a:rPr lang="fr-FR" sz="1000" b="1" dirty="0">
                <a:latin typeface="Times New Roman" panose="02020603050405020304" pitchFamily="18" charset="0"/>
                <a:cs typeface="Times New Roman" panose="02020603050405020304" pitchFamily="18" charset="0"/>
              </a:rPr>
              <a:t> »</a:t>
            </a:r>
            <a:endParaRPr lang="fr-FR" sz="1000" dirty="0">
              <a:latin typeface="Times New Roman" panose="02020603050405020304" pitchFamily="18" charset="0"/>
              <a:cs typeface="Times New Roman" panose="02020603050405020304" pitchFamily="18" charset="0"/>
            </a:endParaRPr>
          </a:p>
          <a:p>
            <a:endParaRPr lang="fr-FR" sz="1000" dirty="0" smtClean="0">
              <a:latin typeface="Times New Roman" panose="02020603050405020304" pitchFamily="18" charset="0"/>
              <a:cs typeface="Times New Roman" panose="02020603050405020304" pitchFamily="18" charset="0"/>
            </a:endParaRPr>
          </a:p>
          <a:p>
            <a:r>
              <a:rPr lang="fr-FR" sz="1000" dirty="0" smtClean="0">
                <a:latin typeface="Times New Roman" panose="02020603050405020304" pitchFamily="18" charset="0"/>
                <a:cs typeface="Times New Roman" panose="02020603050405020304" pitchFamily="18" charset="0"/>
              </a:rPr>
              <a:t>Le </a:t>
            </a:r>
            <a:r>
              <a:rPr lang="fr-FR" sz="1000" b="1" dirty="0">
                <a:latin typeface="Times New Roman" panose="02020603050405020304" pitchFamily="18" charset="0"/>
                <a:cs typeface="Times New Roman" panose="02020603050405020304" pitchFamily="18" charset="0"/>
              </a:rPr>
              <a:t>musée national Adrien Dubouché</a:t>
            </a:r>
            <a:r>
              <a:rPr lang="fr-FR" sz="1000" dirty="0">
                <a:latin typeface="Times New Roman" panose="02020603050405020304" pitchFamily="18" charset="0"/>
                <a:cs typeface="Times New Roman" panose="02020603050405020304" pitchFamily="18" charset="0"/>
              </a:rPr>
              <a:t> est un musée national français créé en 1845 et situé à Limoges (Haute-Vienne), au cœur de la principale région porcelainière de France. Il présente une collection de porcelaine de Limoges ainsi que des œuvres qui illustrent les grandes étapes de l'histoire de la céramique.</a:t>
            </a:r>
          </a:p>
          <a:p>
            <a:r>
              <a:rPr lang="fr-FR" sz="1000" dirty="0">
                <a:latin typeface="Times New Roman" panose="02020603050405020304" pitchFamily="18" charset="0"/>
                <a:cs typeface="Times New Roman" panose="02020603050405020304" pitchFamily="18" charset="0"/>
              </a:rPr>
              <a:t>Notre guide vous accompagnera pendant une visite guidée d’1h !</a:t>
            </a:r>
          </a:p>
        </p:txBody>
      </p:sp>
      <p:sp>
        <p:nvSpPr>
          <p:cNvPr id="13" name="Rectangle 12"/>
          <p:cNvSpPr/>
          <p:nvPr/>
        </p:nvSpPr>
        <p:spPr>
          <a:xfrm>
            <a:off x="492909" y="6117689"/>
            <a:ext cx="2161585" cy="421654"/>
          </a:xfrm>
          <a:prstGeom prst="rect">
            <a:avLst/>
          </a:prstGeom>
        </p:spPr>
        <p:txBody>
          <a:bodyPr wrap="square">
            <a:spAutoFit/>
          </a:bodyPr>
          <a:lstStyle/>
          <a:p>
            <a:pPr marL="171450" indent="-171450" algn="ctr">
              <a:lnSpc>
                <a:spcPct val="107000"/>
              </a:lnSpc>
              <a:buFont typeface="Wingdings" panose="05000000000000000000" pitchFamily="2" charset="2"/>
              <a:buChar char="v"/>
            </a:pPr>
            <a:r>
              <a:rPr lang="fr-FR" sz="1000" b="1" dirty="0">
                <a:latin typeface="Times New Roman" panose="02020603050405020304" pitchFamily="18" charset="0"/>
                <a:cs typeface="Times New Roman" panose="02020603050405020304" pitchFamily="18" charset="0"/>
              </a:rPr>
              <a:t>À Midi</a:t>
            </a:r>
            <a:r>
              <a:rPr lang="fr-FR" sz="1000" dirty="0">
                <a:latin typeface="Times New Roman" panose="02020603050405020304" pitchFamily="18" charset="0"/>
                <a:cs typeface="Times New Roman" panose="02020603050405020304" pitchFamily="18" charset="0"/>
              </a:rPr>
              <a:t>, Repas Gastronomique au </a:t>
            </a:r>
            <a:r>
              <a:rPr lang="fr-FR" sz="1000" b="1" dirty="0">
                <a:latin typeface="Times New Roman" panose="02020603050405020304" pitchFamily="18" charset="0"/>
                <a:cs typeface="Times New Roman" panose="02020603050405020304" pitchFamily="18" charset="0"/>
              </a:rPr>
              <a:t>Restaurant  </a:t>
            </a:r>
            <a:r>
              <a:rPr lang="fr-FR" sz="1000" b="1" dirty="0" smtClean="0">
                <a:latin typeface="Times New Roman" panose="02020603050405020304" pitchFamily="18" charset="0"/>
                <a:cs typeface="Times New Roman" panose="02020603050405020304" pitchFamily="18" charset="0"/>
              </a:rPr>
              <a:t>« LES </a:t>
            </a:r>
            <a:r>
              <a:rPr lang="fr-FR" sz="1000" b="1" dirty="0">
                <a:latin typeface="Times New Roman" panose="02020603050405020304" pitchFamily="18" charset="0"/>
                <a:cs typeface="Times New Roman" panose="02020603050405020304" pitchFamily="18" charset="0"/>
              </a:rPr>
              <a:t>2 </a:t>
            </a:r>
            <a:r>
              <a:rPr lang="fr-FR" sz="1000" b="1" dirty="0" smtClean="0">
                <a:latin typeface="Times New Roman" panose="02020603050405020304" pitchFamily="18" charset="0"/>
                <a:cs typeface="Times New Roman" panose="02020603050405020304" pitchFamily="18" charset="0"/>
              </a:rPr>
              <a:t>PONTS ».</a:t>
            </a:r>
            <a:endParaRPr lang="fr-FR" sz="1000" b="1" dirty="0">
              <a:latin typeface="Times New Roman" panose="02020603050405020304" pitchFamily="18" charset="0"/>
              <a:cs typeface="Times New Roman" panose="02020603050405020304" pitchFamily="18" charset="0"/>
            </a:endParaRPr>
          </a:p>
        </p:txBody>
      </p:sp>
      <p:sp>
        <p:nvSpPr>
          <p:cNvPr id="3" name="Espace réservé du numéro de diapositive 2"/>
          <p:cNvSpPr>
            <a:spLocks noGrp="1"/>
          </p:cNvSpPr>
          <p:nvPr>
            <p:ph type="sldNum" sz="quarter" idx="12"/>
          </p:nvPr>
        </p:nvSpPr>
        <p:spPr>
          <a:xfrm>
            <a:off x="6077119" y="8680311"/>
            <a:ext cx="296633" cy="403578"/>
          </a:xfrm>
        </p:spPr>
        <p:txBody>
          <a:bodyPr/>
          <a:lstStyle/>
          <a:p>
            <a:fld id="{35C8FFE2-3E91-4E7A-B3FC-3BA830BCC287}" type="slidenum">
              <a:rPr lang="fr-FR" smtClean="0"/>
              <a:t>32</a:t>
            </a:fld>
            <a:endParaRPr lang="fr-FR" dirty="0"/>
          </a:p>
        </p:txBody>
      </p:sp>
    </p:spTree>
    <p:extLst>
      <p:ext uri="{BB962C8B-B14F-4D97-AF65-F5344CB8AC3E}">
        <p14:creationId xmlns:p14="http://schemas.microsoft.com/office/powerpoint/2010/main" val="17982691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2" name="Espace réservé du pied de page 1"/>
          <p:cNvSpPr>
            <a:spLocks noGrp="1"/>
          </p:cNvSpPr>
          <p:nvPr>
            <p:ph type="ftr" sz="quarter" idx="11"/>
          </p:nvPr>
        </p:nvSpPr>
        <p:spPr>
          <a:xfrm>
            <a:off x="1534159" y="9409759"/>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sp>
        <p:nvSpPr>
          <p:cNvPr id="10" name="Rectangle 9"/>
          <p:cNvSpPr/>
          <p:nvPr/>
        </p:nvSpPr>
        <p:spPr>
          <a:xfrm>
            <a:off x="3316695" y="1808129"/>
            <a:ext cx="2287399" cy="830997"/>
          </a:xfrm>
          <a:prstGeom prst="rect">
            <a:avLst/>
          </a:prstGeom>
        </p:spPr>
        <p:txBody>
          <a:bodyPr wrap="square">
            <a:spAutoFit/>
          </a:bodyPr>
          <a:lstStyle/>
          <a:p>
            <a:pPr algn="ctr"/>
            <a:endParaRPr lang="fr-FR" sz="1200" b="1" u="sng" dirty="0" smtClean="0">
              <a:latin typeface="Times New Roman" panose="02020603050405020304" pitchFamily="18" charset="0"/>
              <a:cs typeface="Times New Roman" panose="02020603050405020304" pitchFamily="18" charset="0"/>
            </a:endParaRPr>
          </a:p>
          <a:p>
            <a:pPr algn="ctr"/>
            <a:r>
              <a:rPr lang="fr-FR" sz="1200" dirty="0" smtClean="0">
                <a:latin typeface="Times New Roman" panose="02020603050405020304" pitchFamily="18" charset="0"/>
                <a:cs typeface="Times New Roman" panose="02020603050405020304" pitchFamily="18" charset="0"/>
              </a:rPr>
              <a:t>Un autre regard sur Limoges!!!</a:t>
            </a:r>
          </a:p>
          <a:p>
            <a:pPr algn="ctr"/>
            <a:r>
              <a:rPr lang="fr-FR" sz="1200" dirty="0" smtClean="0">
                <a:latin typeface="Times New Roman" panose="02020603050405020304" pitchFamily="18" charset="0"/>
                <a:cs typeface="Times New Roman" panose="02020603050405020304" pitchFamily="18" charset="0"/>
              </a:rPr>
              <a:t>Réf: V02</a:t>
            </a:r>
          </a:p>
          <a:p>
            <a:pPr algn="ctr"/>
            <a:r>
              <a:rPr lang="fr-FR" sz="1200" dirty="0" smtClean="0">
                <a:latin typeface="Times New Roman" panose="02020603050405020304" pitchFamily="18" charset="0"/>
                <a:cs typeface="Times New Roman" panose="02020603050405020304" pitchFamily="18" charset="0"/>
              </a:rPr>
              <a:t>Prix HT: 25,00 €</a:t>
            </a:r>
            <a:endParaRPr lang="fr-FR" sz="1200" dirty="0">
              <a:latin typeface="Times New Roman" panose="02020603050405020304" pitchFamily="18" charset="0"/>
              <a:cs typeface="Times New Roman" panose="02020603050405020304" pitchFamily="18" charset="0"/>
            </a:endParaRPr>
          </a:p>
        </p:txBody>
      </p:sp>
      <p:sp>
        <p:nvSpPr>
          <p:cNvPr id="11" name="Titre 1"/>
          <p:cNvSpPr>
            <a:spLocks noGrp="1"/>
          </p:cNvSpPr>
          <p:nvPr>
            <p:ph type="title"/>
          </p:nvPr>
        </p:nvSpPr>
        <p:spPr>
          <a:xfrm>
            <a:off x="2414206" y="1080601"/>
            <a:ext cx="3847606" cy="727527"/>
          </a:xfrm>
        </p:spPr>
        <p:txBody>
          <a:bodyPr anchor="ctr">
            <a:normAutofit fontScale="90000"/>
          </a:bodyPr>
          <a:lstStyle/>
          <a:p>
            <a:pPr defTabSz="914310"/>
            <a:r>
              <a:rPr lang="fr-FR" sz="2400" b="1" i="1" dirty="0" smtClean="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t/>
            </a:r>
            <a:br>
              <a:rPr lang="fr-FR" sz="2400" b="1" i="1" dirty="0" smtClean="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br>
            <a:r>
              <a:rPr lang="fr-FR" b="1" i="1" dirty="0" smtClean="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t>Le petit train touristique de limoges avec visite du musée de la porcelaine</a:t>
            </a:r>
            <a:br>
              <a:rPr lang="fr-FR" b="1" i="1" dirty="0" smtClean="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br>
            <a:endParaRPr lang="fr-FR"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endParaRPr>
          </a:p>
        </p:txBody>
      </p:sp>
      <p:sp>
        <p:nvSpPr>
          <p:cNvPr id="18" name="ZoneTexte 17"/>
          <p:cNvSpPr txBox="1"/>
          <p:nvPr/>
        </p:nvSpPr>
        <p:spPr>
          <a:xfrm>
            <a:off x="668462" y="6640516"/>
            <a:ext cx="2648233" cy="1754326"/>
          </a:xfrm>
          <a:prstGeom prst="rect">
            <a:avLst/>
          </a:prstGeom>
          <a:noFill/>
        </p:spPr>
        <p:txBody>
          <a:bodyPr wrap="square" rtlCol="0">
            <a:spAutoFit/>
          </a:bodyPr>
          <a:lstStyle/>
          <a:p>
            <a:pPr algn="ctr"/>
            <a:r>
              <a:rPr lang="fr-FR" sz="1200" dirty="0">
                <a:latin typeface="Times New Roman" panose="02020603050405020304" pitchFamily="18" charset="0"/>
                <a:cs typeface="Times New Roman" panose="02020603050405020304" pitchFamily="18" charset="0"/>
              </a:rPr>
              <a:t>Il vous conduira à travers les rues et ruelles à la découverte des principaux sites et monuments de la </a:t>
            </a:r>
            <a:r>
              <a:rPr lang="fr-FR" sz="1200" dirty="0" smtClean="0">
                <a:latin typeface="Times New Roman" panose="02020603050405020304" pitchFamily="18" charset="0"/>
                <a:cs typeface="Times New Roman" panose="02020603050405020304" pitchFamily="18" charset="0"/>
              </a:rPr>
              <a:t>ville. Au bout d’une heure le petit train s’arrête au Musée Adrien Dubouché qui vous embarque pour une visite guidée.</a:t>
            </a:r>
            <a:r>
              <a:rPr lang="fr-FR" sz="1200" dirty="0">
                <a:latin typeface="Times New Roman" panose="02020603050405020304" pitchFamily="18" charset="0"/>
                <a:cs typeface="Times New Roman" panose="02020603050405020304" pitchFamily="18" charset="0"/>
              </a:rPr>
              <a:t/>
            </a:r>
            <a:br>
              <a:rPr lang="fr-FR" sz="1200" dirty="0">
                <a:latin typeface="Times New Roman" panose="02020603050405020304" pitchFamily="18" charset="0"/>
                <a:cs typeface="Times New Roman" panose="02020603050405020304" pitchFamily="18" charset="0"/>
              </a:rPr>
            </a:br>
            <a:r>
              <a:rPr lang="fr-FR" sz="1200" dirty="0" smtClean="0">
                <a:latin typeface="Times New Roman" panose="02020603050405020304" pitchFamily="18" charset="0"/>
                <a:cs typeface="Times New Roman" panose="02020603050405020304" pitchFamily="18" charset="0"/>
              </a:rPr>
              <a:t>Durée: 2 heures </a:t>
            </a:r>
            <a:r>
              <a:rPr lang="fr-FR" sz="1200" dirty="0">
                <a:latin typeface="Times New Roman" panose="02020603050405020304" pitchFamily="18" charset="0"/>
                <a:cs typeface="Times New Roman" panose="02020603050405020304" pitchFamily="18" charset="0"/>
              </a:rPr>
              <a:t>environ (départ et arrêt à l'office de tourisme). </a:t>
            </a:r>
            <a:br>
              <a:rPr lang="fr-FR" sz="1200" dirty="0">
                <a:latin typeface="Times New Roman" panose="02020603050405020304" pitchFamily="18" charset="0"/>
                <a:cs typeface="Times New Roman" panose="02020603050405020304" pitchFamily="18" charset="0"/>
              </a:rPr>
            </a:br>
            <a:endParaRPr lang="fr-FR" sz="1200" dirty="0">
              <a:latin typeface="Times New Roman" panose="02020603050405020304" pitchFamily="18" charset="0"/>
              <a:cs typeface="Times New Roman" panose="02020603050405020304" pitchFamily="18" charset="0"/>
            </a:endParaRPr>
          </a:p>
        </p:txBody>
      </p:sp>
      <p:pic>
        <p:nvPicPr>
          <p:cNvPr id="12" name="Image 11" descr="\\P0870730W9992\Partage\02-Service Ventes\Catalogue Art'Lim\2018\IMAGES 2018\Voyages\mini-train et A.dubouche.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1626" y="2847391"/>
            <a:ext cx="3834719" cy="258451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 12"/>
          <p:cNvPicPr/>
          <p:nvPr/>
        </p:nvPicPr>
        <p:blipFill>
          <a:blip r:embed="rId4"/>
          <a:stretch>
            <a:fillRect/>
          </a:stretch>
        </p:blipFill>
        <p:spPr>
          <a:xfrm>
            <a:off x="3888828" y="6054638"/>
            <a:ext cx="2452851" cy="2926082"/>
          </a:xfrm>
          <a:prstGeom prst="rect">
            <a:avLst/>
          </a:prstGeom>
        </p:spPr>
      </p:pic>
      <p:sp>
        <p:nvSpPr>
          <p:cNvPr id="19" name="ZoneTexte 18"/>
          <p:cNvSpPr txBox="1"/>
          <p:nvPr/>
        </p:nvSpPr>
        <p:spPr>
          <a:xfrm>
            <a:off x="192055" y="8872073"/>
            <a:ext cx="3908792" cy="215444"/>
          </a:xfrm>
          <a:prstGeom prst="rect">
            <a:avLst/>
          </a:prstGeom>
          <a:noFill/>
        </p:spPr>
        <p:txBody>
          <a:bodyPr wrap="square" rtlCol="0">
            <a:spAutoFit/>
          </a:bodyPr>
          <a:lstStyle/>
          <a:p>
            <a:pPr marL="171450" indent="-171450" algn="ctr">
              <a:buFont typeface="Wingdings" panose="05000000000000000000" pitchFamily="2" charset="2"/>
              <a:buChar char="Ø"/>
            </a:pPr>
            <a:r>
              <a:rPr lang="fr-FR" sz="800" i="1" dirty="0" smtClean="0">
                <a:latin typeface="Times New Roman" panose="02020603050405020304" pitchFamily="18" charset="0"/>
                <a:cs typeface="Times New Roman" panose="02020603050405020304" pitchFamily="18" charset="0"/>
              </a:rPr>
              <a:t>Le bulletin de participation sera envoyé après votre paiement</a:t>
            </a:r>
            <a:endParaRPr lang="fr-FR" sz="800" i="1" dirty="0">
              <a:latin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12"/>
          </p:nvPr>
        </p:nvSpPr>
        <p:spPr>
          <a:xfrm>
            <a:off x="6434369" y="9401663"/>
            <a:ext cx="296633" cy="403578"/>
          </a:xfrm>
        </p:spPr>
        <p:txBody>
          <a:bodyPr/>
          <a:lstStyle/>
          <a:p>
            <a:fld id="{35C8FFE2-3E91-4E7A-B3FC-3BA830BCC287}" type="slidenum">
              <a:rPr lang="fr-FR" smtClean="0"/>
              <a:t>33</a:t>
            </a:fld>
            <a:endParaRPr lang="fr-FR" dirty="0"/>
          </a:p>
        </p:txBody>
      </p:sp>
    </p:spTree>
    <p:extLst>
      <p:ext uri="{BB962C8B-B14F-4D97-AF65-F5344CB8AC3E}">
        <p14:creationId xmlns:p14="http://schemas.microsoft.com/office/powerpoint/2010/main" val="14364992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2" name="Espace réservé du pied de page 1"/>
          <p:cNvSpPr>
            <a:spLocks noGrp="1"/>
          </p:cNvSpPr>
          <p:nvPr>
            <p:ph type="ftr" sz="quarter" idx="11"/>
          </p:nvPr>
        </p:nvSpPr>
        <p:spPr>
          <a:xfrm>
            <a:off x="1534159" y="9409759"/>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sp>
        <p:nvSpPr>
          <p:cNvPr id="14" name="Titre 1"/>
          <p:cNvSpPr>
            <a:spLocks noGrp="1"/>
          </p:cNvSpPr>
          <p:nvPr>
            <p:ph type="title"/>
          </p:nvPr>
        </p:nvSpPr>
        <p:spPr>
          <a:xfrm>
            <a:off x="2414206" y="1080601"/>
            <a:ext cx="3847606" cy="727527"/>
          </a:xfrm>
        </p:spPr>
        <p:txBody>
          <a:bodyPr anchor="ctr">
            <a:normAutofit fontScale="90000"/>
          </a:bodyPr>
          <a:lstStyle/>
          <a:p>
            <a:pPr defTabSz="914310"/>
            <a:r>
              <a:rPr lang="fr-FR" sz="2400" b="1" i="1" dirty="0" smtClean="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t/>
            </a:r>
            <a:br>
              <a:rPr lang="fr-FR" sz="2400" b="1" i="1" dirty="0" smtClean="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br>
            <a:r>
              <a:rPr lang="fr-FR" b="1" i="1" dirty="0" smtClean="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t>Le petit train touristique de limoges</a:t>
            </a:r>
            <a:br>
              <a:rPr lang="fr-FR" b="1" i="1" dirty="0" smtClean="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br>
            <a:endParaRPr lang="fr-FR"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endParaRP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829" y="2650477"/>
            <a:ext cx="3499452" cy="24661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8683" y="6396799"/>
            <a:ext cx="3499452" cy="23915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5" name="ZoneTexte 14"/>
          <p:cNvSpPr txBox="1"/>
          <p:nvPr/>
        </p:nvSpPr>
        <p:spPr>
          <a:xfrm>
            <a:off x="2164438" y="5248870"/>
            <a:ext cx="2648233" cy="1015663"/>
          </a:xfrm>
          <a:prstGeom prst="rect">
            <a:avLst/>
          </a:prstGeom>
          <a:noFill/>
        </p:spPr>
        <p:txBody>
          <a:bodyPr wrap="square" rtlCol="0">
            <a:spAutoFit/>
          </a:bodyPr>
          <a:lstStyle/>
          <a:p>
            <a:pPr algn="ctr"/>
            <a:r>
              <a:rPr lang="fr-FR" sz="1200" dirty="0">
                <a:latin typeface="Times New Roman" panose="02020603050405020304" pitchFamily="18" charset="0"/>
                <a:cs typeface="Times New Roman" panose="02020603050405020304" pitchFamily="18" charset="0"/>
              </a:rPr>
              <a:t>Il vous conduira à travers les rues et ruelles à la découverte des principaux sites et monuments de la Ville</a:t>
            </a:r>
            <a:r>
              <a:rPr lang="fr-FR" sz="1200" dirty="0" smtClean="0">
                <a:latin typeface="Times New Roman" panose="02020603050405020304" pitchFamily="18" charset="0"/>
                <a:cs typeface="Times New Roman" panose="02020603050405020304" pitchFamily="18" charset="0"/>
              </a:rPr>
              <a:t>.</a:t>
            </a:r>
            <a:r>
              <a:rPr lang="fr-FR" sz="1200" dirty="0">
                <a:latin typeface="Times New Roman" panose="02020603050405020304" pitchFamily="18" charset="0"/>
                <a:cs typeface="Times New Roman" panose="02020603050405020304" pitchFamily="18" charset="0"/>
              </a:rPr>
              <a:t/>
            </a:r>
            <a:br>
              <a:rPr lang="fr-FR" sz="1200" dirty="0">
                <a:latin typeface="Times New Roman" panose="02020603050405020304" pitchFamily="18" charset="0"/>
                <a:cs typeface="Times New Roman" panose="02020603050405020304" pitchFamily="18" charset="0"/>
              </a:rPr>
            </a:br>
            <a:r>
              <a:rPr lang="fr-FR" sz="1200" dirty="0" smtClean="0">
                <a:latin typeface="Times New Roman" panose="02020603050405020304" pitchFamily="18" charset="0"/>
                <a:cs typeface="Times New Roman" panose="02020603050405020304" pitchFamily="18" charset="0"/>
              </a:rPr>
              <a:t>Durée: 50 minutes </a:t>
            </a:r>
            <a:r>
              <a:rPr lang="fr-FR" sz="1200" dirty="0">
                <a:latin typeface="Times New Roman" panose="02020603050405020304" pitchFamily="18" charset="0"/>
                <a:cs typeface="Times New Roman" panose="02020603050405020304" pitchFamily="18" charset="0"/>
              </a:rPr>
              <a:t>environ (départ et arrêt à l'office de tourisme). </a:t>
            </a:r>
          </a:p>
        </p:txBody>
      </p:sp>
      <p:sp>
        <p:nvSpPr>
          <p:cNvPr id="16" name="ZoneTexte 15"/>
          <p:cNvSpPr txBox="1"/>
          <p:nvPr/>
        </p:nvSpPr>
        <p:spPr>
          <a:xfrm>
            <a:off x="1534159" y="8911464"/>
            <a:ext cx="3908792" cy="215444"/>
          </a:xfrm>
          <a:prstGeom prst="rect">
            <a:avLst/>
          </a:prstGeom>
          <a:noFill/>
        </p:spPr>
        <p:txBody>
          <a:bodyPr wrap="square" rtlCol="0">
            <a:spAutoFit/>
          </a:bodyPr>
          <a:lstStyle/>
          <a:p>
            <a:pPr marL="171450" indent="-171450" algn="ctr">
              <a:buFont typeface="Wingdings" panose="05000000000000000000" pitchFamily="2" charset="2"/>
              <a:buChar char="Ø"/>
            </a:pPr>
            <a:r>
              <a:rPr lang="fr-FR" sz="800" i="1" dirty="0" smtClean="0">
                <a:latin typeface="Times New Roman" panose="02020603050405020304" pitchFamily="18" charset="0"/>
                <a:cs typeface="Times New Roman" panose="02020603050405020304" pitchFamily="18" charset="0"/>
              </a:rPr>
              <a:t>Le bulletin de participation sera envoyé après votre paiement</a:t>
            </a:r>
            <a:endParaRPr lang="fr-FR" sz="800" i="1" dirty="0">
              <a:latin typeface="Times New Roman" panose="02020603050405020304" pitchFamily="18" charset="0"/>
              <a:cs typeface="Times New Roman" panose="02020603050405020304" pitchFamily="18" charset="0"/>
            </a:endParaRPr>
          </a:p>
        </p:txBody>
      </p:sp>
      <p:sp>
        <p:nvSpPr>
          <p:cNvPr id="17" name="Rectangle 16"/>
          <p:cNvSpPr/>
          <p:nvPr/>
        </p:nvSpPr>
        <p:spPr>
          <a:xfrm>
            <a:off x="3316695" y="1617946"/>
            <a:ext cx="2287399" cy="830997"/>
          </a:xfrm>
          <a:prstGeom prst="rect">
            <a:avLst/>
          </a:prstGeom>
        </p:spPr>
        <p:txBody>
          <a:bodyPr wrap="square">
            <a:spAutoFit/>
          </a:bodyPr>
          <a:lstStyle/>
          <a:p>
            <a:pPr algn="ctr"/>
            <a:endParaRPr lang="fr-FR" sz="1200" b="1" u="sng" dirty="0" smtClean="0">
              <a:latin typeface="Times New Roman" panose="02020603050405020304" pitchFamily="18" charset="0"/>
              <a:cs typeface="Times New Roman" panose="02020603050405020304" pitchFamily="18" charset="0"/>
            </a:endParaRPr>
          </a:p>
          <a:p>
            <a:pPr algn="ctr"/>
            <a:r>
              <a:rPr lang="fr-FR" sz="1200" dirty="0" smtClean="0">
                <a:latin typeface="Times New Roman" panose="02020603050405020304" pitchFamily="18" charset="0"/>
                <a:cs typeface="Times New Roman" panose="02020603050405020304" pitchFamily="18" charset="0"/>
              </a:rPr>
              <a:t>Un autre regard sur Limoges!!!</a:t>
            </a:r>
          </a:p>
          <a:p>
            <a:pPr algn="ctr"/>
            <a:r>
              <a:rPr lang="fr-FR" sz="1200" dirty="0" smtClean="0">
                <a:latin typeface="Times New Roman" panose="02020603050405020304" pitchFamily="18" charset="0"/>
                <a:cs typeface="Times New Roman" panose="02020603050405020304" pitchFamily="18" charset="0"/>
              </a:rPr>
              <a:t>Réf: V03</a:t>
            </a:r>
          </a:p>
          <a:p>
            <a:pPr algn="ctr"/>
            <a:r>
              <a:rPr lang="fr-FR" sz="1200" dirty="0" smtClean="0">
                <a:latin typeface="Times New Roman" panose="02020603050405020304" pitchFamily="18" charset="0"/>
                <a:cs typeface="Times New Roman" panose="02020603050405020304" pitchFamily="18" charset="0"/>
              </a:rPr>
              <a:t>Prix HT: </a:t>
            </a:r>
            <a:r>
              <a:rPr lang="fr-FR" sz="1200" dirty="0">
                <a:latin typeface="Times New Roman" panose="02020603050405020304" pitchFamily="18" charset="0"/>
                <a:cs typeface="Times New Roman" panose="02020603050405020304" pitchFamily="18" charset="0"/>
              </a:rPr>
              <a:t>1</a:t>
            </a:r>
            <a:r>
              <a:rPr lang="fr-FR" sz="1200" dirty="0" smtClean="0">
                <a:latin typeface="Times New Roman" panose="02020603050405020304" pitchFamily="18" charset="0"/>
                <a:cs typeface="Times New Roman" panose="02020603050405020304" pitchFamily="18" charset="0"/>
              </a:rPr>
              <a:t>5,00 €</a:t>
            </a:r>
            <a:endParaRPr lang="fr-FR" sz="1200" dirty="0">
              <a:latin typeface="Times New Roman" panose="02020603050405020304" pitchFamily="18" charset="0"/>
              <a:cs typeface="Times New Roman" panose="02020603050405020304" pitchFamily="18" charset="0"/>
            </a:endParaRPr>
          </a:p>
        </p:txBody>
      </p:sp>
      <p:sp>
        <p:nvSpPr>
          <p:cNvPr id="8" name="Espace réservé du numéro de diapositive 7"/>
          <p:cNvSpPr>
            <a:spLocks noGrp="1"/>
          </p:cNvSpPr>
          <p:nvPr>
            <p:ph type="sldNum" sz="quarter" idx="12"/>
          </p:nvPr>
        </p:nvSpPr>
        <p:spPr/>
        <p:txBody>
          <a:bodyPr/>
          <a:lstStyle/>
          <a:p>
            <a:fld id="{35C8FFE2-3E91-4E7A-B3FC-3BA830BCC287}" type="slidenum">
              <a:rPr lang="fr-FR" smtClean="0"/>
              <a:t>34</a:t>
            </a:fld>
            <a:endParaRPr lang="fr-FR"/>
          </a:p>
        </p:txBody>
      </p:sp>
    </p:spTree>
    <p:extLst>
      <p:ext uri="{BB962C8B-B14F-4D97-AF65-F5344CB8AC3E}">
        <p14:creationId xmlns:p14="http://schemas.microsoft.com/office/powerpoint/2010/main" val="1638619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2" name="Espace réservé du pied de page 1"/>
          <p:cNvSpPr>
            <a:spLocks noGrp="1"/>
          </p:cNvSpPr>
          <p:nvPr>
            <p:ph type="ftr" sz="quarter" idx="11"/>
          </p:nvPr>
        </p:nvSpPr>
        <p:spPr>
          <a:xfrm>
            <a:off x="1534159" y="9409759"/>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sp>
        <p:nvSpPr>
          <p:cNvPr id="11" name="Titre 1"/>
          <p:cNvSpPr>
            <a:spLocks noGrp="1"/>
          </p:cNvSpPr>
          <p:nvPr>
            <p:ph type="title"/>
          </p:nvPr>
        </p:nvSpPr>
        <p:spPr>
          <a:xfrm>
            <a:off x="2414206" y="1080601"/>
            <a:ext cx="3847606" cy="727527"/>
          </a:xfrm>
        </p:spPr>
        <p:txBody>
          <a:bodyPr anchor="ctr">
            <a:normAutofit fontScale="90000"/>
          </a:bodyPr>
          <a:lstStyle/>
          <a:p>
            <a:pPr defTabSz="914310"/>
            <a:r>
              <a:rPr lang="fr-FR" sz="2400" b="1" i="1" dirty="0" smtClean="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t/>
            </a:r>
            <a:br>
              <a:rPr lang="fr-FR" sz="2400" b="1" i="1" dirty="0" smtClean="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br>
            <a:r>
              <a:rPr lang="fr-FR" b="1" i="1" dirty="0" smtClean="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t>Le petit train touristique de limoges avec visite du musée de la porcelaine</a:t>
            </a:r>
            <a:br>
              <a:rPr lang="fr-FR" b="1" i="1" dirty="0" smtClean="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br>
            <a:endParaRPr lang="fr-FR"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endParaRPr>
          </a:p>
        </p:txBody>
      </p:sp>
      <p:sp>
        <p:nvSpPr>
          <p:cNvPr id="19" name="ZoneTexte 18"/>
          <p:cNvSpPr txBox="1"/>
          <p:nvPr/>
        </p:nvSpPr>
        <p:spPr>
          <a:xfrm>
            <a:off x="1453867" y="8879447"/>
            <a:ext cx="3908792" cy="215444"/>
          </a:xfrm>
          <a:prstGeom prst="rect">
            <a:avLst/>
          </a:prstGeom>
          <a:noFill/>
        </p:spPr>
        <p:txBody>
          <a:bodyPr wrap="square" rtlCol="0">
            <a:spAutoFit/>
          </a:bodyPr>
          <a:lstStyle/>
          <a:p>
            <a:pPr marL="171450" indent="-171450" algn="ctr">
              <a:buFont typeface="Wingdings" panose="05000000000000000000" pitchFamily="2" charset="2"/>
              <a:buChar char="Ø"/>
            </a:pPr>
            <a:r>
              <a:rPr lang="fr-FR" sz="800" i="1" dirty="0" smtClean="0">
                <a:latin typeface="Times New Roman" panose="02020603050405020304" pitchFamily="18" charset="0"/>
                <a:cs typeface="Times New Roman" panose="02020603050405020304" pitchFamily="18" charset="0"/>
              </a:rPr>
              <a:t>Le bulletin de participation sera envoyé après votre paiement</a:t>
            </a:r>
            <a:endParaRPr lang="fr-FR" sz="800" i="1" dirty="0">
              <a:latin typeface="Times New Roman" panose="02020603050405020304" pitchFamily="18" charset="0"/>
              <a:cs typeface="Times New Roman" panose="02020603050405020304" pitchFamily="18" charset="0"/>
            </a:endParaRPr>
          </a:p>
        </p:txBody>
      </p:sp>
      <p:sp>
        <p:nvSpPr>
          <p:cNvPr id="3" name="Rectangle 2"/>
          <p:cNvSpPr/>
          <p:nvPr/>
        </p:nvSpPr>
        <p:spPr>
          <a:xfrm>
            <a:off x="1133475" y="2307493"/>
            <a:ext cx="4800600" cy="7022372"/>
          </a:xfrm>
          <a:prstGeom prst="rect">
            <a:avLst/>
          </a:prstGeom>
        </p:spPr>
        <p:txBody>
          <a:bodyPr wrap="square">
            <a:spAutoFit/>
          </a:bodyPr>
          <a:lstStyle/>
          <a:p>
            <a:pPr algn="ctr">
              <a:lnSpc>
                <a:spcPct val="107000"/>
              </a:lnSpc>
              <a:spcAft>
                <a:spcPts val="800"/>
              </a:spcAft>
            </a:pPr>
            <a:r>
              <a:rPr lang="fr-FR" sz="1400" dirty="0">
                <a:latin typeface="Arial" panose="020B0604020202020204" pitchFamily="34" charset="0"/>
                <a:ea typeface="Calibri" panose="020F0502020204030204" pitchFamily="34" charset="0"/>
                <a:cs typeface="Times New Roman" panose="02020603050405020304" pitchFamily="18" charset="0"/>
              </a:rPr>
              <a:t> </a:t>
            </a:r>
            <a:endParaRPr lang="fr-FR"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fr-FR" sz="1200" b="1" u="sng" dirty="0">
                <a:latin typeface="Times New Roman" panose="02020603050405020304" pitchFamily="18" charset="0"/>
                <a:ea typeface="Calibri" panose="020F0502020204030204" pitchFamily="34" charset="0"/>
                <a:cs typeface="Times New Roman" panose="02020603050405020304" pitchFamily="18" charset="0"/>
              </a:rPr>
              <a:t>Bulletin de </a:t>
            </a:r>
            <a:r>
              <a:rPr lang="fr-FR" sz="1200" b="1" u="sng" dirty="0" smtClean="0">
                <a:latin typeface="Times New Roman" panose="02020603050405020304" pitchFamily="18" charset="0"/>
                <a:ea typeface="Calibri" panose="020F0502020204030204" pitchFamily="34" charset="0"/>
                <a:cs typeface="Times New Roman" panose="02020603050405020304" pitchFamily="18" charset="0"/>
              </a:rPr>
              <a:t>participation visites 2018</a:t>
            </a:r>
          </a:p>
          <a:p>
            <a:pPr algn="ctr">
              <a:lnSpc>
                <a:spcPct val="107000"/>
              </a:lnSpc>
              <a:spcAft>
                <a:spcPts val="800"/>
              </a:spcAft>
            </a:pPr>
            <a:endParaRPr lang="fr-FR" sz="1200" b="1" u="sng"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FR" sz="1200" dirty="0" smtClean="0">
                <a:latin typeface="Times New Roman" panose="02020603050405020304" pitchFamily="18" charset="0"/>
                <a:ea typeface="Calibri" panose="020F0502020204030204" pitchFamily="34" charset="0"/>
                <a:cs typeface="Times New Roman" panose="02020603050405020304" pitchFamily="18" charset="0"/>
              </a:rPr>
              <a:t>Entreprise d’entraînement :………………………………………………...</a:t>
            </a:r>
            <a:r>
              <a:rPr lang="fr-FR" sz="12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fr-FR" sz="1200" dirty="0" smtClean="0">
                <a:latin typeface="Times New Roman" panose="02020603050405020304" pitchFamily="18" charset="0"/>
                <a:ea typeface="Calibri" panose="020F0502020204030204" pitchFamily="34" charset="0"/>
                <a:cs typeface="Times New Roman" panose="02020603050405020304" pitchFamily="18" charset="0"/>
              </a:rPr>
              <a:t>Nom</a:t>
            </a:r>
            <a:r>
              <a:rPr lang="fr-FR" sz="1200" dirty="0">
                <a:latin typeface="Times New Roman" panose="02020603050405020304" pitchFamily="18" charset="0"/>
                <a:ea typeface="Calibri" panose="020F0502020204030204" pitchFamily="34" charset="0"/>
                <a:cs typeface="Times New Roman" panose="02020603050405020304" pitchFamily="18" charset="0"/>
              </a:rPr>
              <a:t> </a:t>
            </a:r>
            <a:r>
              <a:rPr lang="fr-FR" sz="1200" dirty="0" smtClean="0">
                <a:latin typeface="Times New Roman" panose="02020603050405020304" pitchFamily="18" charset="0"/>
                <a:ea typeface="Calibri" panose="020F0502020204030204" pitchFamily="34" charset="0"/>
                <a:cs typeface="Times New Roman" panose="02020603050405020304" pitchFamily="18" charset="0"/>
              </a:rPr>
              <a:t>:…………………………………Prénom</a:t>
            </a:r>
            <a:r>
              <a:rPr lang="fr-FR" sz="1200" dirty="0">
                <a:latin typeface="Times New Roman" panose="02020603050405020304" pitchFamily="18" charset="0"/>
                <a:ea typeface="Calibri" panose="020F0502020204030204" pitchFamily="34" charset="0"/>
                <a:cs typeface="Times New Roman" panose="02020603050405020304" pitchFamily="18" charset="0"/>
              </a:rPr>
              <a:t> </a:t>
            </a:r>
            <a:r>
              <a:rPr lang="fr-FR" sz="1200" dirty="0" smtClean="0">
                <a:latin typeface="Times New Roman" panose="02020603050405020304" pitchFamily="18" charset="0"/>
                <a:ea typeface="Calibri" panose="020F0502020204030204" pitchFamily="34" charset="0"/>
                <a:cs typeface="Times New Roman" panose="02020603050405020304" pitchFamily="18" charset="0"/>
              </a:rPr>
              <a:t>:…………………………..</a:t>
            </a:r>
            <a:r>
              <a:rPr lang="fr-FR" sz="12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fr-FR" sz="1200" dirty="0">
                <a:latin typeface="Times New Roman" panose="02020603050405020304" pitchFamily="18" charset="0"/>
                <a:ea typeface="Calibri" panose="020F0502020204030204" pitchFamily="34" charset="0"/>
                <a:cs typeface="Times New Roman" panose="02020603050405020304" pitchFamily="18" charset="0"/>
              </a:rPr>
              <a:t>Adresse </a:t>
            </a:r>
            <a:r>
              <a:rPr lang="fr-FR" sz="1200" dirty="0" smtClean="0">
                <a:latin typeface="Times New Roman" panose="02020603050405020304" pitchFamily="18" charset="0"/>
                <a:ea typeface="Calibri" panose="020F0502020204030204" pitchFamily="34" charset="0"/>
                <a:cs typeface="Times New Roman" panose="02020603050405020304" pitchFamily="18" charset="0"/>
              </a:rPr>
              <a:t>:……………………………………………………………………</a:t>
            </a:r>
            <a:r>
              <a:rPr lang="fr-FR" sz="12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fr-FR" sz="1200" dirty="0">
                <a:latin typeface="Times New Roman" panose="02020603050405020304" pitchFamily="18" charset="0"/>
                <a:ea typeface="Calibri" panose="020F0502020204030204" pitchFamily="34" charset="0"/>
                <a:cs typeface="Times New Roman" panose="02020603050405020304" pitchFamily="18" charset="0"/>
              </a:rPr>
              <a:t>Code Postal </a:t>
            </a:r>
            <a:r>
              <a:rPr lang="fr-FR" sz="1200" dirty="0" smtClean="0">
                <a:latin typeface="Times New Roman" panose="02020603050405020304" pitchFamily="18" charset="0"/>
                <a:ea typeface="Calibri" panose="020F0502020204030204" pitchFamily="34" charset="0"/>
                <a:cs typeface="Times New Roman" panose="02020603050405020304" pitchFamily="18" charset="0"/>
              </a:rPr>
              <a:t>:………………………Ville</a:t>
            </a:r>
            <a:r>
              <a:rPr lang="fr-FR" sz="1200" dirty="0">
                <a:latin typeface="Times New Roman" panose="02020603050405020304" pitchFamily="18" charset="0"/>
                <a:ea typeface="Calibri" panose="020F0502020204030204" pitchFamily="34" charset="0"/>
                <a:cs typeface="Times New Roman" panose="02020603050405020304" pitchFamily="18" charset="0"/>
              </a:rPr>
              <a:t> </a:t>
            </a:r>
            <a:r>
              <a:rPr lang="fr-FR" sz="1200" dirty="0" smtClean="0">
                <a:latin typeface="Times New Roman" panose="02020603050405020304" pitchFamily="18" charset="0"/>
                <a:ea typeface="Calibri" panose="020F0502020204030204" pitchFamily="34" charset="0"/>
                <a:cs typeface="Times New Roman" panose="02020603050405020304" pitchFamily="18" charset="0"/>
              </a:rPr>
              <a:t>:…………………………………</a:t>
            </a:r>
            <a:r>
              <a:rPr lang="fr-FR" sz="12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fr-FR" sz="1200" dirty="0" smtClean="0">
                <a:latin typeface="Times New Roman" panose="02020603050405020304" pitchFamily="18" charset="0"/>
                <a:ea typeface="Calibri" panose="020F0502020204030204" pitchFamily="34" charset="0"/>
                <a:cs typeface="Times New Roman" panose="02020603050405020304" pitchFamily="18" charset="0"/>
              </a:rPr>
              <a:t>Pays</a:t>
            </a:r>
            <a:r>
              <a:rPr lang="fr-FR" sz="1200" dirty="0">
                <a:latin typeface="Times New Roman" panose="02020603050405020304" pitchFamily="18" charset="0"/>
                <a:ea typeface="Calibri" panose="020F0502020204030204" pitchFamily="34" charset="0"/>
                <a:cs typeface="Times New Roman" panose="02020603050405020304" pitchFamily="18" charset="0"/>
              </a:rPr>
              <a:t> </a:t>
            </a:r>
            <a:r>
              <a:rPr lang="fr-FR" sz="1200" dirty="0" smtClean="0">
                <a:latin typeface="Times New Roman" panose="02020603050405020304" pitchFamily="18" charset="0"/>
                <a:ea typeface="Calibri" panose="020F0502020204030204" pitchFamily="34" charset="0"/>
                <a:cs typeface="Times New Roman" panose="02020603050405020304" pitchFamily="18" charset="0"/>
              </a:rPr>
              <a:t>:…………………………………………………………………......... </a:t>
            </a:r>
            <a:r>
              <a:rPr lang="fr-FR" sz="12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fr-FR" sz="1200" dirty="0">
                <a:latin typeface="Times New Roman" panose="02020603050405020304" pitchFamily="18" charset="0"/>
                <a:ea typeface="Calibri" panose="020F0502020204030204" pitchFamily="34" charset="0"/>
                <a:cs typeface="Times New Roman" panose="02020603050405020304" pitchFamily="18" charset="0"/>
              </a:rPr>
              <a:t>N° de téléphone* </a:t>
            </a:r>
            <a:r>
              <a:rPr lang="fr-FR" sz="1200" dirty="0" smtClean="0">
                <a:latin typeface="Times New Roman" panose="02020603050405020304" pitchFamily="18" charset="0"/>
                <a:ea typeface="Calibri" panose="020F0502020204030204" pitchFamily="34" charset="0"/>
                <a:cs typeface="Times New Roman" panose="02020603050405020304" pitchFamily="18" charset="0"/>
              </a:rPr>
              <a:t>:…………..….Adresse </a:t>
            </a:r>
            <a:r>
              <a:rPr lang="fr-FR" sz="1200" dirty="0">
                <a:latin typeface="Times New Roman" panose="02020603050405020304" pitchFamily="18" charset="0"/>
                <a:ea typeface="Calibri" panose="020F0502020204030204" pitchFamily="34" charset="0"/>
                <a:cs typeface="Times New Roman" panose="02020603050405020304" pitchFamily="18" charset="0"/>
              </a:rPr>
              <a:t>Mail * </a:t>
            </a:r>
            <a:r>
              <a:rPr lang="fr-FR" sz="1200" dirty="0" smtClean="0">
                <a:latin typeface="Times New Roman" panose="02020603050405020304" pitchFamily="18" charset="0"/>
                <a:ea typeface="Calibri" panose="020F0502020204030204" pitchFamily="34" charset="0"/>
                <a:cs typeface="Times New Roman" panose="02020603050405020304" pitchFamily="18" charset="0"/>
              </a:rPr>
              <a:t>:…………………………</a:t>
            </a:r>
            <a:r>
              <a:rPr lang="fr-FR" sz="12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fr-FR" sz="1200" dirty="0">
                <a:latin typeface="Times New Roman" panose="02020603050405020304" pitchFamily="18" charset="0"/>
                <a:ea typeface="Calibri" panose="020F0502020204030204" pitchFamily="34" charset="0"/>
                <a:cs typeface="Times New Roman" panose="02020603050405020304" pitchFamily="18" charset="0"/>
              </a:rPr>
              <a:t>Nombre de participants </a:t>
            </a:r>
            <a:r>
              <a:rPr lang="fr-FR" sz="1200" dirty="0" smtClean="0">
                <a:latin typeface="Times New Roman" panose="02020603050405020304" pitchFamily="18" charset="0"/>
                <a:ea typeface="Calibri" panose="020F0502020204030204" pitchFamily="34" charset="0"/>
                <a:cs typeface="Times New Roman" panose="02020603050405020304" pitchFamily="18" charset="0"/>
              </a:rPr>
              <a:t>:……………………………………………………</a:t>
            </a:r>
            <a:endParaRPr lang="fr-FR" sz="1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FR" sz="1200" dirty="0">
                <a:latin typeface="Times New Roman" panose="02020603050405020304" pitchFamily="18" charset="0"/>
                <a:ea typeface="Calibri" panose="020F0502020204030204" pitchFamily="34" charset="0"/>
                <a:cs typeface="Times New Roman" panose="02020603050405020304" pitchFamily="18" charset="0"/>
              </a:rPr>
              <a:t>Adultes </a:t>
            </a:r>
            <a:r>
              <a:rPr lang="fr-FR" sz="1200" dirty="0" smtClean="0">
                <a:latin typeface="Times New Roman" panose="02020603050405020304" pitchFamily="18" charset="0"/>
                <a:ea typeface="Calibri" panose="020F0502020204030204" pitchFamily="34" charset="0"/>
                <a:cs typeface="Times New Roman" panose="02020603050405020304" pitchFamily="18" charset="0"/>
              </a:rPr>
              <a:t>:………Enfants </a:t>
            </a:r>
            <a:r>
              <a:rPr lang="fr-FR" sz="1200" dirty="0">
                <a:latin typeface="Times New Roman" panose="02020603050405020304" pitchFamily="18" charset="0"/>
                <a:ea typeface="Calibri" panose="020F0502020204030204" pitchFamily="34" charset="0"/>
                <a:cs typeface="Times New Roman" panose="02020603050405020304" pitchFamily="18" charset="0"/>
              </a:rPr>
              <a:t>de moins de 3 ans </a:t>
            </a:r>
            <a:r>
              <a:rPr lang="fr-FR" sz="1200" dirty="0" smtClean="0">
                <a:latin typeface="Times New Roman" panose="02020603050405020304" pitchFamily="18" charset="0"/>
                <a:ea typeface="Calibri" panose="020F0502020204030204" pitchFamily="34" charset="0"/>
                <a:cs typeface="Times New Roman" panose="02020603050405020304" pitchFamily="18" charset="0"/>
              </a:rPr>
              <a:t>:………De </a:t>
            </a:r>
            <a:r>
              <a:rPr lang="fr-FR" sz="1200" dirty="0">
                <a:latin typeface="Times New Roman" panose="02020603050405020304" pitchFamily="18" charset="0"/>
                <a:ea typeface="Calibri" panose="020F0502020204030204" pitchFamily="34" charset="0"/>
                <a:cs typeface="Times New Roman" panose="02020603050405020304" pitchFamily="18" charset="0"/>
              </a:rPr>
              <a:t>3 à 12 ans </a:t>
            </a:r>
            <a:r>
              <a:rPr lang="fr-FR" sz="1200" dirty="0" smtClean="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r>
              <a:rPr lang="fr-FR" sz="1200" dirty="0">
                <a:latin typeface="Times New Roman" panose="02020603050405020304" pitchFamily="18" charset="0"/>
                <a:ea typeface="Calibri" panose="020F0502020204030204" pitchFamily="34" charset="0"/>
                <a:cs typeface="Times New Roman" panose="02020603050405020304" pitchFamily="18" charset="0"/>
              </a:rPr>
              <a:t>	</a:t>
            </a:r>
          </a:p>
          <a:p>
            <a:pPr>
              <a:lnSpc>
                <a:spcPct val="107000"/>
              </a:lnSpc>
              <a:spcAft>
                <a:spcPts val="800"/>
              </a:spcAft>
            </a:pPr>
            <a:r>
              <a:rPr lang="fr-FR" sz="1200" u="sng" dirty="0">
                <a:latin typeface="Times New Roman" panose="02020603050405020304" pitchFamily="18" charset="0"/>
                <a:ea typeface="Calibri" panose="020F0502020204030204" pitchFamily="34" charset="0"/>
                <a:cs typeface="Times New Roman" panose="02020603050405020304" pitchFamily="18" charset="0"/>
              </a:rPr>
              <a:t>Choix du séjour</a:t>
            </a:r>
            <a:r>
              <a:rPr lang="fr-FR" sz="1200" dirty="0">
                <a:latin typeface="Times New Roman" panose="02020603050405020304" pitchFamily="18" charset="0"/>
                <a:ea typeface="Calibri" panose="020F0502020204030204" pitchFamily="34" charset="0"/>
                <a:cs typeface="Times New Roman" panose="02020603050405020304" pitchFamily="18" charset="0"/>
              </a:rPr>
              <a:t> : </a:t>
            </a:r>
            <a:endParaRPr lang="fr-FR" sz="1200" dirty="0" smtClean="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FR" sz="1200" dirty="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fr-FR" sz="1200" dirty="0" smtClean="0">
                <a:latin typeface="Times New Roman" panose="02020603050405020304" pitchFamily="18" charset="0"/>
                <a:ea typeface="Calibri" panose="020F0502020204030204" pitchFamily="34" charset="0"/>
                <a:cs typeface="Times New Roman" panose="02020603050405020304" pitchFamily="18" charset="0"/>
              </a:rPr>
              <a:t> </a:t>
            </a:r>
            <a:r>
              <a:rPr lang="fr-FR" sz="1200" dirty="0">
                <a:latin typeface="Times New Roman" panose="02020603050405020304" pitchFamily="18" charset="0"/>
                <a:ea typeface="Calibri" panose="020F0502020204030204" pitchFamily="34" charset="0"/>
                <a:cs typeface="Times New Roman" panose="02020603050405020304" pitchFamily="18" charset="0"/>
              </a:rPr>
              <a:t>Visite guidée de la Porcelaine et Repas Gastronomique</a:t>
            </a:r>
          </a:p>
          <a:p>
            <a:pPr marL="171450" indent="-171450">
              <a:lnSpc>
                <a:spcPct val="107000"/>
              </a:lnSpc>
              <a:spcAft>
                <a:spcPts val="800"/>
              </a:spcAft>
              <a:buFont typeface="Wingdings" panose="05000000000000000000" pitchFamily="2" charset="2"/>
              <a:buChar char="q"/>
            </a:pPr>
            <a:r>
              <a:rPr lang="fr-FR" sz="1200" dirty="0" smtClean="0">
                <a:latin typeface="Times New Roman" panose="02020603050405020304" pitchFamily="18" charset="0"/>
                <a:ea typeface="Calibri" panose="020F0502020204030204" pitchFamily="34" charset="0"/>
                <a:cs typeface="Times New Roman" panose="02020603050405020304" pitchFamily="18" charset="0"/>
              </a:rPr>
              <a:t>Visite </a:t>
            </a:r>
            <a:r>
              <a:rPr lang="fr-FR" sz="1200" dirty="0">
                <a:latin typeface="Times New Roman" panose="02020603050405020304" pitchFamily="18" charset="0"/>
                <a:ea typeface="Calibri" panose="020F0502020204030204" pitchFamily="34" charset="0"/>
                <a:cs typeface="Times New Roman" panose="02020603050405020304" pitchFamily="18" charset="0"/>
              </a:rPr>
              <a:t>guidée du Musée Adrien Dubouché et de Limoges en Petit </a:t>
            </a:r>
            <a:r>
              <a:rPr lang="fr-FR" sz="1200" dirty="0" smtClean="0">
                <a:latin typeface="Times New Roman" panose="02020603050405020304" pitchFamily="18" charset="0"/>
                <a:ea typeface="Calibri" panose="020F0502020204030204" pitchFamily="34" charset="0"/>
                <a:cs typeface="Times New Roman" panose="02020603050405020304" pitchFamily="18" charset="0"/>
              </a:rPr>
              <a:t>Train</a:t>
            </a:r>
          </a:p>
          <a:p>
            <a:pPr>
              <a:lnSpc>
                <a:spcPct val="107000"/>
              </a:lnSpc>
              <a:spcAft>
                <a:spcPts val="800"/>
              </a:spcAft>
            </a:pPr>
            <a:r>
              <a:rPr lang="fr-FR" sz="1200" dirty="0" smtClean="0">
                <a:latin typeface="Times New Roman" panose="02020603050405020304" pitchFamily="18" charset="0"/>
                <a:ea typeface="Calibri" panose="020F0502020204030204" pitchFamily="34" charset="0"/>
                <a:cs typeface="Times New Roman" panose="02020603050405020304" pitchFamily="18" charset="0"/>
              </a:rPr>
              <a:t>(Départ 13h30)</a:t>
            </a:r>
            <a:endParaRPr lang="fr-FR" sz="1200" dirty="0">
              <a:latin typeface="Times New Roman" panose="02020603050405020304" pitchFamily="18"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Wingdings" panose="05000000000000000000" pitchFamily="2" charset="2"/>
              <a:buChar char="q"/>
            </a:pPr>
            <a:r>
              <a:rPr lang="fr-FR" sz="1200" dirty="0" smtClean="0">
                <a:latin typeface="Times New Roman" panose="02020603050405020304" pitchFamily="18" charset="0"/>
                <a:ea typeface="Calibri" panose="020F0502020204030204" pitchFamily="34" charset="0"/>
                <a:cs typeface="Times New Roman" panose="02020603050405020304" pitchFamily="18" charset="0"/>
              </a:rPr>
              <a:t>Visite </a:t>
            </a:r>
            <a:r>
              <a:rPr lang="fr-FR" sz="1200" dirty="0">
                <a:latin typeface="Times New Roman" panose="02020603050405020304" pitchFamily="18" charset="0"/>
                <a:ea typeface="Calibri" panose="020F0502020204030204" pitchFamily="34" charset="0"/>
                <a:cs typeface="Times New Roman" panose="02020603050405020304" pitchFamily="18" charset="0"/>
              </a:rPr>
              <a:t>de Limoges en Petit </a:t>
            </a:r>
            <a:r>
              <a:rPr lang="fr-FR" sz="1200" dirty="0" smtClean="0">
                <a:latin typeface="Times New Roman" panose="02020603050405020304" pitchFamily="18" charset="0"/>
                <a:ea typeface="Calibri" panose="020F0502020204030204" pitchFamily="34" charset="0"/>
                <a:cs typeface="Times New Roman" panose="02020603050405020304" pitchFamily="18" charset="0"/>
              </a:rPr>
              <a:t>Train (Départ 15h00)</a:t>
            </a:r>
          </a:p>
          <a:p>
            <a:pPr>
              <a:lnSpc>
                <a:spcPct val="107000"/>
              </a:lnSpc>
              <a:spcAft>
                <a:spcPts val="800"/>
              </a:spcAft>
            </a:pPr>
            <a:endParaRPr lang="fr-FR" sz="1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FR" sz="1200" dirty="0">
                <a:latin typeface="Times New Roman" panose="02020603050405020304" pitchFamily="18" charset="0"/>
                <a:ea typeface="Calibri" panose="020F0502020204030204" pitchFamily="34" charset="0"/>
                <a:cs typeface="Times New Roman" panose="02020603050405020304" pitchFamily="18" charset="0"/>
              </a:rPr>
              <a:t>*</a:t>
            </a:r>
            <a:r>
              <a:rPr lang="fr-FR" sz="1000" dirty="0">
                <a:latin typeface="Times New Roman" panose="02020603050405020304" pitchFamily="18" charset="0"/>
                <a:ea typeface="Calibri" panose="020F0502020204030204" pitchFamily="34" charset="0"/>
                <a:cs typeface="Times New Roman" panose="02020603050405020304" pitchFamily="18" charset="0"/>
              </a:rPr>
              <a:t> Mentions obligatoires pour  vous </a:t>
            </a:r>
            <a:r>
              <a:rPr lang="fr-FR" sz="1000" dirty="0" smtClean="0">
                <a:latin typeface="Times New Roman" panose="02020603050405020304" pitchFamily="18" charset="0"/>
                <a:ea typeface="Calibri" panose="020F0502020204030204" pitchFamily="34" charset="0"/>
                <a:cs typeface="Times New Roman" panose="02020603050405020304" pitchFamily="18" charset="0"/>
              </a:rPr>
              <a:t>joindre en cas d’annulation ou intempérie.</a:t>
            </a:r>
            <a:endParaRPr lang="fr-FR" sz="1000"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800"/>
              </a:spcAft>
            </a:pPr>
            <a:r>
              <a:rPr lang="fr-FR" sz="1200" b="1" dirty="0">
                <a:latin typeface="Times New Roman" panose="02020603050405020304" pitchFamily="18" charset="0"/>
                <a:ea typeface="Calibri" panose="020F0502020204030204" pitchFamily="34" charset="0"/>
                <a:cs typeface="Times New Roman" panose="02020603050405020304" pitchFamily="18" charset="0"/>
              </a:rPr>
              <a:t>A RENVOYER 15 JOURS AVANT VOTRE </a:t>
            </a:r>
            <a:r>
              <a:rPr lang="fr-FR" sz="1200" b="1" dirty="0" smtClean="0">
                <a:latin typeface="Times New Roman" panose="02020603050405020304" pitchFamily="18" charset="0"/>
                <a:ea typeface="Calibri" panose="020F0502020204030204" pitchFamily="34" charset="0"/>
                <a:cs typeface="Times New Roman" panose="02020603050405020304" pitchFamily="18" charset="0"/>
              </a:rPr>
              <a:t>DEPART PAR EMAIL:</a:t>
            </a:r>
            <a:r>
              <a:rPr lang="fr-FR" sz="1200" dirty="0" smtClean="0"/>
              <a:t> </a:t>
            </a:r>
            <a:r>
              <a:rPr lang="fr-FR" sz="1200" dirty="0"/>
              <a:t>artlim87@gmail.com</a:t>
            </a:r>
            <a:endParaRPr lang="fr-FR" sz="12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fr-FR" dirty="0">
                <a:latin typeface="Arial" panose="020B0604020202020204" pitchFamily="34" charset="0"/>
                <a:ea typeface="Calibri" panose="020F0502020204030204" pitchFamily="34" charset="0"/>
                <a:cs typeface="Times New Roman" panose="02020603050405020304" pitchFamily="18" charset="0"/>
              </a:rPr>
              <a:t> </a:t>
            </a:r>
            <a:endParaRPr lang="fr-FR"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Espace réservé du numéro de diapositive 3"/>
          <p:cNvSpPr>
            <a:spLocks noGrp="1"/>
          </p:cNvSpPr>
          <p:nvPr>
            <p:ph type="sldNum" sz="quarter" idx="12"/>
          </p:nvPr>
        </p:nvSpPr>
        <p:spPr/>
        <p:txBody>
          <a:bodyPr/>
          <a:lstStyle/>
          <a:p>
            <a:fld id="{35C8FFE2-3E91-4E7A-B3FC-3BA830BCC287}" type="slidenum">
              <a:rPr lang="fr-FR" smtClean="0"/>
              <a:t>35</a:t>
            </a:fld>
            <a:endParaRPr lang="fr-FR"/>
          </a:p>
        </p:txBody>
      </p:sp>
    </p:spTree>
    <p:extLst>
      <p:ext uri="{BB962C8B-B14F-4D97-AF65-F5344CB8AC3E}">
        <p14:creationId xmlns:p14="http://schemas.microsoft.com/office/powerpoint/2010/main" val="27099429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92489" y="2138210"/>
            <a:ext cx="3847606" cy="3001559"/>
          </a:xfrm>
        </p:spPr>
        <p:txBody>
          <a:bodyPr anchor="ctr">
            <a:normAutofit/>
          </a:bodyPr>
          <a:lstStyle/>
          <a:p>
            <a:pPr defTabSz="914310"/>
            <a:r>
              <a:rPr lang="fr-FR" sz="2400"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t/>
            </a:r>
            <a:br>
              <a:rPr lang="fr-FR" sz="2400"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br>
            <a:r>
              <a:rPr lang="fr-FR" sz="4399"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t> coup de cœur</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3" name="Espace réservé du pied de page 2"/>
          <p:cNvSpPr>
            <a:spLocks noGrp="1"/>
          </p:cNvSpPr>
          <p:nvPr>
            <p:ph type="ftr" sz="quarter" idx="11"/>
          </p:nvPr>
        </p:nvSpPr>
        <p:spPr>
          <a:xfrm>
            <a:off x="1454149" y="9421189"/>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pic>
        <p:nvPicPr>
          <p:cNvPr id="6" name="Image 5"/>
          <p:cNvPicPr>
            <a:picLocks noChangeAspect="1"/>
          </p:cNvPicPr>
          <p:nvPr/>
        </p:nvPicPr>
        <p:blipFill>
          <a:blip r:embed="rId3"/>
          <a:stretch>
            <a:fillRect/>
          </a:stretch>
        </p:blipFill>
        <p:spPr>
          <a:xfrm>
            <a:off x="813827" y="6009941"/>
            <a:ext cx="5404929" cy="2127565"/>
          </a:xfrm>
          <a:prstGeom prst="rect">
            <a:avLst/>
          </a:prstGeom>
          <a:pattFill prst="pct5">
            <a:fgClr>
              <a:schemeClr val="accent1"/>
            </a:fgClr>
            <a:bgClr>
              <a:schemeClr val="bg1"/>
            </a:bgClr>
          </a:patt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112500"/>
          </a:effectLst>
        </p:spPr>
      </p:pic>
      <p:sp>
        <p:nvSpPr>
          <p:cNvPr id="4" name="Espace réservé du numéro de diapositive 3"/>
          <p:cNvSpPr>
            <a:spLocks noGrp="1"/>
          </p:cNvSpPr>
          <p:nvPr>
            <p:ph type="sldNum" sz="quarter" idx="12"/>
          </p:nvPr>
        </p:nvSpPr>
        <p:spPr/>
        <p:txBody>
          <a:bodyPr/>
          <a:lstStyle/>
          <a:p>
            <a:fld id="{35C8FFE2-3E91-4E7A-B3FC-3BA830BCC287}" type="slidenum">
              <a:rPr lang="fr-FR" smtClean="0"/>
              <a:t>36</a:t>
            </a:fld>
            <a:endParaRPr lang="fr-FR"/>
          </a:p>
        </p:txBody>
      </p:sp>
    </p:spTree>
    <p:extLst>
      <p:ext uri="{BB962C8B-B14F-4D97-AF65-F5344CB8AC3E}">
        <p14:creationId xmlns:p14="http://schemas.microsoft.com/office/powerpoint/2010/main" val="25756353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2" name="Espace réservé du pied de page 1"/>
          <p:cNvSpPr>
            <a:spLocks noGrp="1"/>
          </p:cNvSpPr>
          <p:nvPr>
            <p:ph type="ftr" sz="quarter" idx="11"/>
          </p:nvPr>
        </p:nvSpPr>
        <p:spPr>
          <a:xfrm>
            <a:off x="1499869" y="9421189"/>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sp>
        <p:nvSpPr>
          <p:cNvPr id="9" name="ZoneTexte 8"/>
          <p:cNvSpPr txBox="1"/>
          <p:nvPr/>
        </p:nvSpPr>
        <p:spPr>
          <a:xfrm>
            <a:off x="1148887" y="2524981"/>
            <a:ext cx="4553324" cy="1200329"/>
          </a:xfrm>
          <a:prstGeom prst="rect">
            <a:avLst/>
          </a:prstGeom>
          <a:noFill/>
        </p:spPr>
        <p:txBody>
          <a:bodyPr wrap="square" rtlCol="0">
            <a:spAutoFit/>
          </a:bodyPr>
          <a:lstStyle/>
          <a:p>
            <a:pPr algn="ctr"/>
            <a:r>
              <a:rPr lang="fr-FR" sz="36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odoni MT" panose="02070603080606020203" pitchFamily="18" charset="0"/>
              </a:rPr>
              <a:t>QU’EST-QU’UN COUP DE CŒUR ART’LIM?</a:t>
            </a:r>
            <a:endParaRPr lang="fr-FR"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odoni MT" panose="02070603080606020203" pitchFamily="18" charset="0"/>
            </a:endParaRPr>
          </a:p>
        </p:txBody>
      </p:sp>
      <p:sp>
        <p:nvSpPr>
          <p:cNvPr id="10" name="ZoneTexte 9"/>
          <p:cNvSpPr txBox="1"/>
          <p:nvPr/>
        </p:nvSpPr>
        <p:spPr>
          <a:xfrm>
            <a:off x="809685" y="4568298"/>
            <a:ext cx="5231728" cy="1323439"/>
          </a:xfrm>
          <a:prstGeom prst="rect">
            <a:avLst/>
          </a:prstGeom>
          <a:noFill/>
          <a:ln w="28575">
            <a:solidFill>
              <a:srgbClr val="FFC000"/>
            </a:solidFill>
          </a:ln>
        </p:spPr>
        <p:txBody>
          <a:bodyPr wrap="square" rtlCol="0">
            <a:spAutoFit/>
          </a:bodyPr>
          <a:lstStyle/>
          <a:p>
            <a:pPr algn="just"/>
            <a:r>
              <a:rPr lang="fr-FR" sz="2000" dirty="0" smtClean="0">
                <a:latin typeface="Times New Roman" panose="02020603050405020304" pitchFamily="18" charset="0"/>
                <a:cs typeface="Times New Roman" panose="02020603050405020304" pitchFamily="18" charset="0"/>
              </a:rPr>
              <a:t>Tous les trois mois, Art’Lim vous fera découvrir une entreprise artisanale de Limoges et vous proposera une sélection de produits spécialement conçue pour vous!</a:t>
            </a:r>
            <a:endParaRPr lang="fr-FR" sz="2000" dirty="0">
              <a:latin typeface="Times New Roman" panose="02020603050405020304" pitchFamily="18" charset="0"/>
              <a:cs typeface="Times New Roman" panose="02020603050405020304" pitchFamily="18" charset="0"/>
            </a:endParaRP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7453" y="6734725"/>
            <a:ext cx="3106900" cy="20712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Espace réservé du numéro de diapositive 2"/>
          <p:cNvSpPr>
            <a:spLocks noGrp="1"/>
          </p:cNvSpPr>
          <p:nvPr>
            <p:ph type="sldNum" sz="quarter" idx="12"/>
          </p:nvPr>
        </p:nvSpPr>
        <p:spPr/>
        <p:txBody>
          <a:bodyPr/>
          <a:lstStyle/>
          <a:p>
            <a:fld id="{35C8FFE2-3E91-4E7A-B3FC-3BA830BCC287}" type="slidenum">
              <a:rPr lang="fr-FR" smtClean="0"/>
              <a:t>37</a:t>
            </a:fld>
            <a:endParaRPr lang="fr-FR"/>
          </a:p>
        </p:txBody>
      </p:sp>
    </p:spTree>
    <p:extLst>
      <p:ext uri="{BB962C8B-B14F-4D97-AF65-F5344CB8AC3E}">
        <p14:creationId xmlns:p14="http://schemas.microsoft.com/office/powerpoint/2010/main" val="38835720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2" name="Espace réservé du pied de page 1"/>
          <p:cNvSpPr>
            <a:spLocks noGrp="1"/>
          </p:cNvSpPr>
          <p:nvPr>
            <p:ph type="ftr" sz="quarter" idx="11"/>
          </p:nvPr>
        </p:nvSpPr>
        <p:spPr>
          <a:xfrm>
            <a:off x="1499869" y="9421189"/>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430" y="6033044"/>
            <a:ext cx="2767018" cy="2767018"/>
          </a:xfrm>
          <a:prstGeom prst="rect">
            <a:avLst/>
          </a:prstGeom>
          <a:ln w="88900" cap="sq" cmpd="thickThin">
            <a:solidFill>
              <a:srgbClr val="000000"/>
            </a:solidFill>
            <a:prstDash val="solid"/>
            <a:miter lim="800000"/>
          </a:ln>
          <a:effectLst>
            <a:innerShdw blurRad="76200">
              <a:srgbClr val="000000"/>
            </a:innerShdw>
          </a:effectLst>
        </p:spPr>
      </p:pic>
      <p:sp>
        <p:nvSpPr>
          <p:cNvPr id="7" name="Rectangle 6"/>
          <p:cNvSpPr/>
          <p:nvPr/>
        </p:nvSpPr>
        <p:spPr>
          <a:xfrm>
            <a:off x="4057289" y="6478249"/>
            <a:ext cx="1908552" cy="2431435"/>
          </a:xfrm>
          <a:prstGeom prst="rect">
            <a:avLst/>
          </a:prstGeom>
        </p:spPr>
        <p:txBody>
          <a:bodyPr wrap="square">
            <a:spAutoFit/>
          </a:bodyPr>
          <a:lstStyle/>
          <a:p>
            <a:pPr algn="ctr"/>
            <a:r>
              <a:rPr lang="fr-FR" b="1" u="sng" dirty="0" smtClean="0">
                <a:latin typeface="Bodoni MT" panose="02070603080606020203" pitchFamily="18" charset="0"/>
                <a:cs typeface="Times New Roman" panose="02020603050405020304" pitchFamily="18" charset="0"/>
              </a:rPr>
              <a:t>Sac à Main en cuir </a:t>
            </a:r>
            <a:r>
              <a:rPr lang="fr-FR" b="1" u="sng" dirty="0" err="1" smtClean="0">
                <a:latin typeface="Bodoni MT" panose="02070603080606020203" pitchFamily="18" charset="0"/>
                <a:cs typeface="Times New Roman" panose="02020603050405020304" pitchFamily="18" charset="0"/>
              </a:rPr>
              <a:t>Art’lim</a:t>
            </a:r>
            <a:endParaRPr lang="fr-FR" b="1" u="sng" dirty="0" smtClean="0">
              <a:latin typeface="Bodoni MT" panose="02070603080606020203" pitchFamily="18" charset="0"/>
              <a:cs typeface="Times New Roman" panose="02020603050405020304" pitchFamily="18" charset="0"/>
            </a:endParaRPr>
          </a:p>
          <a:p>
            <a:pPr algn="ctr"/>
            <a:endParaRPr lang="fr-FR" sz="1200" dirty="0">
              <a:latin typeface="Times New Roman" panose="02020603050405020304" pitchFamily="18" charset="0"/>
              <a:cs typeface="Times New Roman" panose="02020603050405020304" pitchFamily="18" charset="0"/>
            </a:endParaRPr>
          </a:p>
          <a:p>
            <a:pPr algn="ctr"/>
            <a:r>
              <a:rPr lang="fr-FR" sz="1200" dirty="0" smtClean="0">
                <a:latin typeface="Times New Roman" panose="02020603050405020304" pitchFamily="18" charset="0"/>
                <a:cs typeface="Times New Roman" panose="02020603050405020304" pitchFamily="18" charset="0"/>
              </a:rPr>
              <a:t>Matière cuir, poche intérieure, compartiments intérieur textile avec fermeture éclair, emplacement pour téléphone portable</a:t>
            </a:r>
          </a:p>
          <a:p>
            <a:pPr algn="ctr"/>
            <a:endParaRPr lang="fr-FR" sz="800" b="1" u="sng" dirty="0" smtClean="0">
              <a:latin typeface="Bodoni MT" panose="02070603080606020203" pitchFamily="18" charset="0"/>
              <a:cs typeface="Times New Roman" panose="02020603050405020304" pitchFamily="18" charset="0"/>
            </a:endParaRPr>
          </a:p>
          <a:p>
            <a:pPr algn="ctr"/>
            <a:r>
              <a:rPr lang="fr-FR" sz="1200" dirty="0" smtClean="0">
                <a:latin typeface="Times New Roman" panose="02020603050405020304" pitchFamily="18" charset="0"/>
                <a:cs typeface="Times New Roman" panose="02020603050405020304" pitchFamily="18" charset="0"/>
              </a:rPr>
              <a:t>Réf: M055</a:t>
            </a:r>
          </a:p>
          <a:p>
            <a:pPr algn="ctr"/>
            <a:r>
              <a:rPr lang="fr-FR" sz="1200" dirty="0" smtClean="0">
                <a:latin typeface="Times New Roman" panose="02020603050405020304" pitchFamily="18" charset="0"/>
                <a:cs typeface="Times New Roman" panose="02020603050405020304" pitchFamily="18" charset="0"/>
              </a:rPr>
              <a:t>Prix HT : 130,00 €</a:t>
            </a:r>
            <a:endParaRPr lang="fr-FR" sz="1200" dirty="0">
              <a:latin typeface="Times New Roman" panose="02020603050405020304" pitchFamily="18" charset="0"/>
              <a:cs typeface="Times New Roman" panose="02020603050405020304" pitchFamily="18" charset="0"/>
            </a:endParaRPr>
          </a:p>
        </p:txBody>
      </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8319" y="1190487"/>
            <a:ext cx="2630819" cy="2233256"/>
          </a:xfrm>
          <a:prstGeom prst="rect">
            <a:avLst/>
          </a:prstGeom>
        </p:spPr>
      </p:pic>
      <p:sp>
        <p:nvSpPr>
          <p:cNvPr id="8" name="Rectangle 7"/>
          <p:cNvSpPr/>
          <p:nvPr/>
        </p:nvSpPr>
        <p:spPr>
          <a:xfrm>
            <a:off x="1432458" y="2603986"/>
            <a:ext cx="1908552" cy="2062103"/>
          </a:xfrm>
          <a:prstGeom prst="rect">
            <a:avLst/>
          </a:prstGeom>
        </p:spPr>
        <p:txBody>
          <a:bodyPr wrap="square">
            <a:spAutoFit/>
          </a:bodyPr>
          <a:lstStyle/>
          <a:p>
            <a:pPr algn="ctr"/>
            <a:r>
              <a:rPr lang="fr-FR" b="1" u="sng" dirty="0" smtClean="0">
                <a:latin typeface="Bodoni MT" panose="02070603080606020203" pitchFamily="18" charset="0"/>
                <a:cs typeface="Times New Roman" panose="02020603050405020304" pitchFamily="18" charset="0"/>
              </a:rPr>
              <a:t>Sacoche en cuir noir </a:t>
            </a:r>
            <a:r>
              <a:rPr lang="fr-FR" b="1" u="sng" dirty="0" err="1" smtClean="0">
                <a:latin typeface="Bodoni MT" panose="02070603080606020203" pitchFamily="18" charset="0"/>
                <a:cs typeface="Times New Roman" panose="02020603050405020304" pitchFamily="18" charset="0"/>
              </a:rPr>
              <a:t>Art’lim</a:t>
            </a:r>
            <a:endParaRPr lang="fr-FR" b="1" u="sng" dirty="0" smtClean="0">
              <a:latin typeface="Bodoni MT" panose="02070603080606020203" pitchFamily="18" charset="0"/>
              <a:cs typeface="Times New Roman" panose="02020603050405020304" pitchFamily="18" charset="0"/>
            </a:endParaRPr>
          </a:p>
          <a:p>
            <a:pPr algn="ctr"/>
            <a:endParaRPr lang="fr-FR" sz="1200" dirty="0">
              <a:latin typeface="Times New Roman" panose="02020603050405020304" pitchFamily="18" charset="0"/>
              <a:cs typeface="Times New Roman" panose="02020603050405020304" pitchFamily="18" charset="0"/>
            </a:endParaRPr>
          </a:p>
          <a:p>
            <a:pPr algn="ctr"/>
            <a:r>
              <a:rPr lang="fr-FR" sz="1200" dirty="0" smtClean="0">
                <a:latin typeface="Times New Roman" panose="02020603050405020304" pitchFamily="18" charset="0"/>
                <a:cs typeface="Times New Roman" panose="02020603050405020304" pitchFamily="18" charset="0"/>
              </a:rPr>
              <a:t>Matière cuir, doublure textile et compartiment pour téléphone portable</a:t>
            </a:r>
          </a:p>
          <a:p>
            <a:pPr algn="ctr"/>
            <a:r>
              <a:rPr lang="fr-FR" sz="1200" dirty="0" smtClean="0">
                <a:latin typeface="Times New Roman" panose="02020603050405020304" pitchFamily="18" charset="0"/>
                <a:cs typeface="Times New Roman" panose="02020603050405020304" pitchFamily="18" charset="0"/>
              </a:rPr>
              <a:t>H: 21 cm; L: 16 cm; l: 6 cm</a:t>
            </a:r>
          </a:p>
          <a:p>
            <a:pPr algn="ctr"/>
            <a:endParaRPr lang="fr-FR" sz="800" b="1" u="sng" dirty="0" smtClean="0">
              <a:latin typeface="Bodoni MT" panose="02070603080606020203" pitchFamily="18" charset="0"/>
              <a:cs typeface="Times New Roman" panose="02020603050405020304" pitchFamily="18" charset="0"/>
            </a:endParaRPr>
          </a:p>
          <a:p>
            <a:pPr algn="ctr"/>
            <a:r>
              <a:rPr lang="fr-FR" sz="1200" dirty="0" smtClean="0">
                <a:latin typeface="Times New Roman" panose="02020603050405020304" pitchFamily="18" charset="0"/>
                <a:cs typeface="Times New Roman" panose="02020603050405020304" pitchFamily="18" charset="0"/>
              </a:rPr>
              <a:t>Réf: M049</a:t>
            </a:r>
          </a:p>
          <a:p>
            <a:pPr algn="ctr"/>
            <a:r>
              <a:rPr lang="fr-FR" sz="1200" dirty="0" smtClean="0">
                <a:latin typeface="Times New Roman" panose="02020603050405020304" pitchFamily="18" charset="0"/>
                <a:cs typeface="Times New Roman" panose="02020603050405020304" pitchFamily="18" charset="0"/>
              </a:rPr>
              <a:t>Prix HT : 100,00 €</a:t>
            </a:r>
            <a:endParaRPr lang="fr-FR" sz="1200" dirty="0">
              <a:latin typeface="Times New Roman" panose="02020603050405020304" pitchFamily="18" charset="0"/>
              <a:cs typeface="Times New Roman" panose="02020603050405020304" pitchFamily="18" charset="0"/>
            </a:endParaRPr>
          </a:p>
        </p:txBody>
      </p:sp>
      <p:sp>
        <p:nvSpPr>
          <p:cNvPr id="6" name="Espace réservé du numéro de diapositive 5"/>
          <p:cNvSpPr>
            <a:spLocks noGrp="1"/>
          </p:cNvSpPr>
          <p:nvPr>
            <p:ph type="sldNum" sz="quarter" idx="12"/>
          </p:nvPr>
        </p:nvSpPr>
        <p:spPr/>
        <p:txBody>
          <a:bodyPr/>
          <a:lstStyle/>
          <a:p>
            <a:fld id="{35C8FFE2-3E91-4E7A-B3FC-3BA830BCC287}" type="slidenum">
              <a:rPr lang="fr-FR" smtClean="0"/>
              <a:t>38</a:t>
            </a:fld>
            <a:endParaRPr lang="fr-FR"/>
          </a:p>
        </p:txBody>
      </p:sp>
    </p:spTree>
    <p:extLst>
      <p:ext uri="{BB962C8B-B14F-4D97-AF65-F5344CB8AC3E}">
        <p14:creationId xmlns:p14="http://schemas.microsoft.com/office/powerpoint/2010/main" val="37691171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2" name="Espace réservé du pied de page 1"/>
          <p:cNvSpPr>
            <a:spLocks noGrp="1"/>
          </p:cNvSpPr>
          <p:nvPr>
            <p:ph type="ftr" sz="quarter" idx="11"/>
          </p:nvPr>
        </p:nvSpPr>
        <p:spPr>
          <a:xfrm>
            <a:off x="1499869" y="9421189"/>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6086" y="2976918"/>
            <a:ext cx="3212329" cy="219072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Image 5" descr="porte-cartes-grand-format-en-cuir-noir-ory.png"/>
          <p:cNvPicPr>
            <a:picLocks noChangeAspect="1"/>
          </p:cNvPicPr>
          <p:nvPr/>
        </p:nvPicPr>
        <p:blipFill>
          <a:blip r:embed="rId4" cstate="print"/>
          <a:stretch>
            <a:fillRect/>
          </a:stretch>
        </p:blipFill>
        <p:spPr>
          <a:xfrm>
            <a:off x="2981932" y="5640587"/>
            <a:ext cx="1614111" cy="16141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545593" y="6578489"/>
            <a:ext cx="1908552" cy="2246769"/>
          </a:xfrm>
          <a:prstGeom prst="rect">
            <a:avLst/>
          </a:prstGeom>
        </p:spPr>
        <p:txBody>
          <a:bodyPr wrap="square">
            <a:spAutoFit/>
          </a:bodyPr>
          <a:lstStyle/>
          <a:p>
            <a:pPr algn="ctr"/>
            <a:r>
              <a:rPr lang="fr-FR" b="1" u="sng" dirty="0" smtClean="0">
                <a:latin typeface="Bodoni MT" panose="02070603080606020203" pitchFamily="18" charset="0"/>
                <a:cs typeface="Times New Roman" panose="02020603050405020304" pitchFamily="18" charset="0"/>
              </a:rPr>
              <a:t>Porte cartes format compact</a:t>
            </a:r>
          </a:p>
          <a:p>
            <a:pPr algn="ctr"/>
            <a:endParaRPr lang="fr-FR" sz="1200" dirty="0">
              <a:latin typeface="Times New Roman" panose="02020603050405020304" pitchFamily="18" charset="0"/>
              <a:cs typeface="Times New Roman" panose="02020603050405020304" pitchFamily="18" charset="0"/>
            </a:endParaRPr>
          </a:p>
          <a:p>
            <a:pPr algn="ctr"/>
            <a:r>
              <a:rPr lang="fr-FR" sz="1200" dirty="0" smtClean="0">
                <a:latin typeface="Times New Roman" panose="02020603050405020304" pitchFamily="18" charset="0"/>
                <a:cs typeface="Times New Roman" panose="02020603050405020304" pitchFamily="18" charset="0"/>
              </a:rPr>
              <a:t>Cuir vachette souple au toucher soyeux, 8 fentes pour cartes, 2 poches multifonctions, 1 poche billets</a:t>
            </a:r>
          </a:p>
          <a:p>
            <a:pPr algn="ctr"/>
            <a:endParaRPr lang="fr-FR" sz="800" b="1" u="sng" dirty="0" smtClean="0">
              <a:latin typeface="Bodoni MT" panose="02070603080606020203" pitchFamily="18" charset="0"/>
              <a:cs typeface="Times New Roman" panose="02020603050405020304" pitchFamily="18" charset="0"/>
            </a:endParaRPr>
          </a:p>
          <a:p>
            <a:pPr algn="ctr"/>
            <a:r>
              <a:rPr lang="fr-FR" sz="1200" dirty="0" smtClean="0">
                <a:latin typeface="Times New Roman" panose="02020603050405020304" pitchFamily="18" charset="0"/>
                <a:cs typeface="Times New Roman" panose="02020603050405020304" pitchFamily="18" charset="0"/>
              </a:rPr>
              <a:t>Réf: M029</a:t>
            </a:r>
          </a:p>
          <a:p>
            <a:pPr algn="ctr"/>
            <a:r>
              <a:rPr lang="fr-FR" sz="1200" dirty="0" smtClean="0">
                <a:latin typeface="Times New Roman" panose="02020603050405020304" pitchFamily="18" charset="0"/>
                <a:cs typeface="Times New Roman" panose="02020603050405020304" pitchFamily="18" charset="0"/>
              </a:rPr>
              <a:t>Prix HT : 39,90 €</a:t>
            </a:r>
            <a:endParaRPr lang="fr-FR" sz="1200" dirty="0">
              <a:latin typeface="Times New Roman" panose="02020603050405020304" pitchFamily="18" charset="0"/>
              <a:cs typeface="Times New Roman" panose="02020603050405020304" pitchFamily="18" charset="0"/>
            </a:endParaRPr>
          </a:p>
        </p:txBody>
      </p:sp>
      <p:sp>
        <p:nvSpPr>
          <p:cNvPr id="8" name="Rectangle 7"/>
          <p:cNvSpPr/>
          <p:nvPr/>
        </p:nvSpPr>
        <p:spPr>
          <a:xfrm>
            <a:off x="2622015" y="873510"/>
            <a:ext cx="3084722" cy="1785104"/>
          </a:xfrm>
          <a:prstGeom prst="rect">
            <a:avLst/>
          </a:prstGeom>
        </p:spPr>
        <p:txBody>
          <a:bodyPr wrap="square">
            <a:spAutoFit/>
          </a:bodyPr>
          <a:lstStyle/>
          <a:p>
            <a:pPr algn="ctr"/>
            <a:r>
              <a:rPr lang="fr-FR" b="1" u="sng" dirty="0" smtClean="0">
                <a:latin typeface="Bodoni MT" panose="02070603080606020203" pitchFamily="18" charset="0"/>
                <a:cs typeface="Times New Roman" panose="02020603050405020304" pitchFamily="18" charset="0"/>
              </a:rPr>
              <a:t>Gants tactiles en cuir Art’Lim</a:t>
            </a:r>
          </a:p>
          <a:p>
            <a:pPr algn="ctr"/>
            <a:endParaRPr lang="fr-FR" sz="1200" dirty="0">
              <a:latin typeface="Times New Roman" panose="02020603050405020304" pitchFamily="18" charset="0"/>
              <a:cs typeface="Times New Roman" panose="02020603050405020304" pitchFamily="18" charset="0"/>
            </a:endParaRPr>
          </a:p>
          <a:p>
            <a:pPr algn="ctr"/>
            <a:r>
              <a:rPr lang="fr-FR" sz="1200" dirty="0" smtClean="0">
                <a:latin typeface="Times New Roman" panose="02020603050405020304" pitchFamily="18" charset="0"/>
                <a:cs typeface="Times New Roman" panose="02020603050405020304" pitchFamily="18" charset="0"/>
              </a:rPr>
              <a:t>Poignets ajustables, paume antidérapante et doublure</a:t>
            </a:r>
          </a:p>
          <a:p>
            <a:pPr algn="ctr"/>
            <a:endParaRPr lang="fr-FR" sz="800" b="1" u="sng" dirty="0">
              <a:latin typeface="Bodoni MT" panose="02070603080606020203" pitchFamily="18" charset="0"/>
              <a:cs typeface="Times New Roman" panose="02020603050405020304" pitchFamily="18" charset="0"/>
            </a:endParaRPr>
          </a:p>
          <a:p>
            <a:pPr algn="ctr"/>
            <a:r>
              <a:rPr lang="fr-FR" sz="1200" dirty="0" smtClean="0">
                <a:latin typeface="Times New Roman" panose="02020603050405020304" pitchFamily="18" charset="0"/>
                <a:cs typeface="Times New Roman" panose="02020603050405020304" pitchFamily="18" charset="0"/>
              </a:rPr>
              <a:t>Taille S Réf: M0351S</a:t>
            </a:r>
          </a:p>
          <a:p>
            <a:pPr algn="ctr"/>
            <a:r>
              <a:rPr lang="fr-FR" sz="1200" dirty="0" smtClean="0">
                <a:latin typeface="Times New Roman" panose="02020603050405020304" pitchFamily="18" charset="0"/>
                <a:cs typeface="Times New Roman" panose="02020603050405020304" pitchFamily="18" charset="0"/>
              </a:rPr>
              <a:t>Taille M Réf: M0351M</a:t>
            </a:r>
          </a:p>
          <a:p>
            <a:pPr algn="ctr"/>
            <a:r>
              <a:rPr lang="fr-FR" sz="1200" dirty="0" smtClean="0">
                <a:latin typeface="Times New Roman" panose="02020603050405020304" pitchFamily="18" charset="0"/>
                <a:cs typeface="Times New Roman" panose="02020603050405020304" pitchFamily="18" charset="0"/>
              </a:rPr>
              <a:t>Taille L Réf: M0351L</a:t>
            </a:r>
          </a:p>
          <a:p>
            <a:pPr algn="ctr"/>
            <a:r>
              <a:rPr lang="fr-FR" sz="1200" dirty="0" smtClean="0">
                <a:latin typeface="Times New Roman" panose="02020603050405020304" pitchFamily="18" charset="0"/>
                <a:cs typeface="Times New Roman" panose="02020603050405020304" pitchFamily="18" charset="0"/>
              </a:rPr>
              <a:t>Prix HT : 120,00 € </a:t>
            </a:r>
            <a:endParaRPr lang="fr-FR" sz="1200" dirty="0">
              <a:latin typeface="Times New Roman" panose="02020603050405020304" pitchFamily="18" charset="0"/>
              <a:cs typeface="Times New Roman" panose="02020603050405020304" pitchFamily="18" charset="0"/>
            </a:endParaRPr>
          </a:p>
        </p:txBody>
      </p:sp>
      <p:pic>
        <p:nvPicPr>
          <p:cNvPr id="3" name="Image 2"/>
          <p:cNvPicPr>
            <a:picLocks noChangeAspect="1"/>
          </p:cNvPicPr>
          <p:nvPr/>
        </p:nvPicPr>
        <p:blipFill rotWithShape="1">
          <a:blip r:embed="rId5" cstate="print">
            <a:extLst>
              <a:ext uri="{28A0092B-C50C-407E-A947-70E740481C1C}">
                <a14:useLocalDpi xmlns:a14="http://schemas.microsoft.com/office/drawing/2010/main" val="0"/>
              </a:ext>
            </a:extLst>
          </a:blip>
          <a:srcRect l="33153" t="2524" r="18198" b="2058"/>
          <a:stretch/>
        </p:blipFill>
        <p:spPr>
          <a:xfrm>
            <a:off x="4596043" y="6355492"/>
            <a:ext cx="1804086" cy="2692765"/>
          </a:xfrm>
          <a:prstGeom prst="rect">
            <a:avLst/>
          </a:prstGeom>
        </p:spPr>
      </p:pic>
      <p:sp>
        <p:nvSpPr>
          <p:cNvPr id="9" name="Espace réservé du numéro de diapositive 8"/>
          <p:cNvSpPr>
            <a:spLocks noGrp="1"/>
          </p:cNvSpPr>
          <p:nvPr>
            <p:ph type="sldNum" sz="quarter" idx="12"/>
          </p:nvPr>
        </p:nvSpPr>
        <p:spPr>
          <a:xfrm>
            <a:off x="6400129" y="9421189"/>
            <a:ext cx="296633" cy="403578"/>
          </a:xfrm>
        </p:spPr>
        <p:txBody>
          <a:bodyPr/>
          <a:lstStyle/>
          <a:p>
            <a:fld id="{35C8FFE2-3E91-4E7A-B3FC-3BA830BCC287}" type="slidenum">
              <a:rPr lang="fr-FR" smtClean="0"/>
              <a:t>39</a:t>
            </a:fld>
            <a:endParaRPr lang="fr-FR" dirty="0"/>
          </a:p>
        </p:txBody>
      </p:sp>
    </p:spTree>
    <p:extLst>
      <p:ext uri="{BB962C8B-B14F-4D97-AF65-F5344CB8AC3E}">
        <p14:creationId xmlns:p14="http://schemas.microsoft.com/office/powerpoint/2010/main" val="27010496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11392" y="2445365"/>
            <a:ext cx="3716977" cy="1581665"/>
          </a:xfrm>
        </p:spPr>
        <p:txBody>
          <a:bodyPr anchor="ctr">
            <a:normAutofit fontScale="90000"/>
          </a:bodyPr>
          <a:lstStyle/>
          <a:p>
            <a:pPr defTabSz="914310"/>
            <a:r>
              <a:rPr lang="fr-FR" sz="2400"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t/>
            </a:r>
            <a:br>
              <a:rPr lang="fr-FR" sz="2400"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br>
            <a:r>
              <a:rPr lang="fr-FR" sz="2400"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t> </a:t>
            </a:r>
            <a:r>
              <a:rPr lang="fr-FR" sz="4399" b="1" i="1" dirty="0">
                <a:ln w="0">
                  <a:gradFill>
                    <a:gsLst>
                      <a:gs pos="0">
                        <a:srgbClr val="FFC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effectLst>
                  <a:outerShdw blurRad="38100" dist="25400" dir="5400000" algn="ctr" rotWithShape="0">
                    <a:srgbClr val="6E747A">
                      <a:alpha val="43000"/>
                    </a:srgbClr>
                  </a:outerShdw>
                </a:effectLst>
                <a:latin typeface="Algerian" panose="04020705040A02060702" pitchFamily="82" charset="0"/>
                <a:ea typeface="+mn-ea"/>
                <a:cs typeface="+mn-cs"/>
              </a:rPr>
              <a:t>ART DE LA TABLE</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4" name="Espace réservé du pied de page 3"/>
          <p:cNvSpPr>
            <a:spLocks noGrp="1"/>
          </p:cNvSpPr>
          <p:nvPr>
            <p:ph type="ftr" sz="quarter" idx="11"/>
          </p:nvPr>
        </p:nvSpPr>
        <p:spPr>
          <a:xfrm>
            <a:off x="1499869" y="9398329"/>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pic>
        <p:nvPicPr>
          <p:cNvPr id="8" name="Image 7"/>
          <p:cNvPicPr>
            <a:picLocks noChangeAspect="1"/>
          </p:cNvPicPr>
          <p:nvPr/>
        </p:nvPicPr>
        <p:blipFill>
          <a:blip r:embed="rId3"/>
          <a:stretch>
            <a:fillRect/>
          </a:stretch>
        </p:blipFill>
        <p:spPr>
          <a:xfrm>
            <a:off x="711654" y="4937375"/>
            <a:ext cx="5404929" cy="2127565"/>
          </a:xfrm>
          <a:prstGeom prst="rect">
            <a:avLst/>
          </a:prstGeom>
          <a:pattFill prst="pct5">
            <a:fgClr>
              <a:schemeClr val="accent1"/>
            </a:fgClr>
            <a:bgClr>
              <a:schemeClr val="bg1"/>
            </a:bgClr>
          </a:patt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112500"/>
          </a:effectLst>
        </p:spPr>
      </p:pic>
      <p:sp>
        <p:nvSpPr>
          <p:cNvPr id="3" name="Espace réservé du numéro de diapositive 2"/>
          <p:cNvSpPr>
            <a:spLocks noGrp="1"/>
          </p:cNvSpPr>
          <p:nvPr>
            <p:ph type="sldNum" sz="quarter" idx="12"/>
          </p:nvPr>
        </p:nvSpPr>
        <p:spPr/>
        <p:txBody>
          <a:bodyPr/>
          <a:lstStyle/>
          <a:p>
            <a:fld id="{35C8FFE2-3E91-4E7A-B3FC-3BA830BCC287}" type="slidenum">
              <a:rPr lang="fr-FR" smtClean="0"/>
              <a:t>4</a:t>
            </a:fld>
            <a:endParaRPr lang="fr-FR"/>
          </a:p>
        </p:txBody>
      </p:sp>
    </p:spTree>
    <p:extLst>
      <p:ext uri="{BB962C8B-B14F-4D97-AF65-F5344CB8AC3E}">
        <p14:creationId xmlns:p14="http://schemas.microsoft.com/office/powerpoint/2010/main" val="21438520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2" name="Espace réservé du pied de page 1"/>
          <p:cNvSpPr>
            <a:spLocks noGrp="1"/>
          </p:cNvSpPr>
          <p:nvPr>
            <p:ph type="ftr" sz="quarter" idx="11"/>
          </p:nvPr>
        </p:nvSpPr>
        <p:spPr>
          <a:xfrm>
            <a:off x="1499869" y="9421189"/>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graphicFrame>
        <p:nvGraphicFramePr>
          <p:cNvPr id="11" name="Tableau 10"/>
          <p:cNvGraphicFramePr>
            <a:graphicFrameLocks noGrp="1"/>
          </p:cNvGraphicFramePr>
          <p:nvPr>
            <p:extLst>
              <p:ext uri="{D42A27DB-BD31-4B8C-83A1-F6EECF244321}">
                <p14:modId xmlns:p14="http://schemas.microsoft.com/office/powerpoint/2010/main" val="713676133"/>
              </p:ext>
            </p:extLst>
          </p:nvPr>
        </p:nvGraphicFramePr>
        <p:xfrm>
          <a:off x="908671" y="3181752"/>
          <a:ext cx="5178392" cy="1065772"/>
        </p:xfrm>
        <a:graphic>
          <a:graphicData uri="http://schemas.openxmlformats.org/drawingml/2006/table">
            <a:tbl>
              <a:tblPr firstRow="1" bandRow="1">
                <a:tableStyleId>{616DA210-FB5B-4158-B5E0-FEB733F419BA}</a:tableStyleId>
              </a:tblPr>
              <a:tblGrid>
                <a:gridCol w="1294598"/>
                <a:gridCol w="1294598"/>
                <a:gridCol w="1294598"/>
                <a:gridCol w="1294598"/>
              </a:tblGrid>
              <a:tr h="247606">
                <a:tc gridSpan="4">
                  <a:txBody>
                    <a:bodyPr/>
                    <a:lstStyle/>
                    <a:p>
                      <a:pPr algn="ctr"/>
                      <a:r>
                        <a:rPr lang="fr-FR" sz="1400" dirty="0" smtClean="0">
                          <a:latin typeface="Times New Roman" panose="02020603050405020304" pitchFamily="18" charset="0"/>
                          <a:cs typeface="Times New Roman" panose="02020603050405020304" pitchFamily="18" charset="0"/>
                        </a:rPr>
                        <a:t>Tailles Gants</a:t>
                      </a:r>
                      <a:r>
                        <a:rPr lang="fr-FR" sz="1400" baseline="0" dirty="0" smtClean="0">
                          <a:latin typeface="Times New Roman" panose="02020603050405020304" pitchFamily="18" charset="0"/>
                          <a:cs typeface="Times New Roman" panose="02020603050405020304" pitchFamily="18" charset="0"/>
                        </a:rPr>
                        <a:t> Femmes</a:t>
                      </a:r>
                      <a:endParaRPr lang="fr-FR" sz="1400" dirty="0">
                        <a:latin typeface="Times New Roman" panose="02020603050405020304" pitchFamily="18" charset="0"/>
                        <a:cs typeface="Times New Roman" panose="02020603050405020304" pitchFamily="18" charset="0"/>
                      </a:endParaRPr>
                    </a:p>
                  </a:txBody>
                  <a:tcPr/>
                </a:tc>
                <a:tc hMerge="1">
                  <a:txBody>
                    <a:bodyPr/>
                    <a:lstStyle/>
                    <a:p>
                      <a:endParaRPr lang="fr-FR" dirty="0"/>
                    </a:p>
                  </a:txBody>
                  <a:tcPr/>
                </a:tc>
                <a:tc hMerge="1">
                  <a:txBody>
                    <a:bodyPr/>
                    <a:lstStyle/>
                    <a:p>
                      <a:endParaRPr lang="fr-FR" dirty="0"/>
                    </a:p>
                  </a:txBody>
                  <a:tcPr/>
                </a:tc>
                <a:tc hMerge="1">
                  <a:txBody>
                    <a:bodyPr/>
                    <a:lstStyle/>
                    <a:p>
                      <a:endParaRPr lang="fr-FR" dirty="0"/>
                    </a:p>
                  </a:txBody>
                  <a:tcPr/>
                </a:tc>
              </a:tr>
              <a:tr h="247606">
                <a:tc>
                  <a:txBody>
                    <a:bodyPr/>
                    <a:lstStyle/>
                    <a:p>
                      <a:endParaRPr lang="fr-FR" sz="1400" dirty="0">
                        <a:latin typeface="Times New Roman" panose="02020603050405020304" pitchFamily="18" charset="0"/>
                        <a:cs typeface="Times New Roman" panose="02020603050405020304" pitchFamily="18" charset="0"/>
                      </a:endParaRPr>
                    </a:p>
                  </a:txBody>
                  <a:tcPr/>
                </a:tc>
                <a:tc>
                  <a:txBody>
                    <a:bodyPr/>
                    <a:lstStyle/>
                    <a:p>
                      <a:pPr algn="ctr"/>
                      <a:r>
                        <a:rPr lang="fr-FR" sz="1400" dirty="0" smtClean="0">
                          <a:latin typeface="Times New Roman" panose="02020603050405020304" pitchFamily="18" charset="0"/>
                          <a:cs typeface="Times New Roman" panose="02020603050405020304" pitchFamily="18" charset="0"/>
                        </a:rPr>
                        <a:t>S</a:t>
                      </a:r>
                      <a:endParaRPr lang="fr-FR" sz="1400" dirty="0">
                        <a:latin typeface="Times New Roman" panose="02020603050405020304" pitchFamily="18" charset="0"/>
                        <a:cs typeface="Times New Roman" panose="02020603050405020304" pitchFamily="18" charset="0"/>
                      </a:endParaRPr>
                    </a:p>
                  </a:txBody>
                  <a:tcPr/>
                </a:tc>
                <a:tc>
                  <a:txBody>
                    <a:bodyPr/>
                    <a:lstStyle/>
                    <a:p>
                      <a:pPr algn="ctr"/>
                      <a:r>
                        <a:rPr lang="fr-FR" sz="1400" dirty="0" smtClean="0">
                          <a:latin typeface="Times New Roman" panose="02020603050405020304" pitchFamily="18" charset="0"/>
                          <a:cs typeface="Times New Roman" panose="02020603050405020304" pitchFamily="18" charset="0"/>
                        </a:rPr>
                        <a:t>M</a:t>
                      </a:r>
                      <a:endParaRPr lang="fr-FR" sz="1400" dirty="0">
                        <a:latin typeface="Times New Roman" panose="02020603050405020304" pitchFamily="18" charset="0"/>
                        <a:cs typeface="Times New Roman" panose="02020603050405020304" pitchFamily="18" charset="0"/>
                      </a:endParaRPr>
                    </a:p>
                  </a:txBody>
                  <a:tcPr/>
                </a:tc>
                <a:tc>
                  <a:txBody>
                    <a:bodyPr/>
                    <a:lstStyle/>
                    <a:p>
                      <a:pPr algn="ctr"/>
                      <a:r>
                        <a:rPr lang="fr-FR" sz="1400" dirty="0" smtClean="0">
                          <a:latin typeface="Times New Roman" panose="02020603050405020304" pitchFamily="18" charset="0"/>
                          <a:cs typeface="Times New Roman" panose="02020603050405020304" pitchFamily="18" charset="0"/>
                        </a:rPr>
                        <a:t>L</a:t>
                      </a:r>
                      <a:endParaRPr lang="fr-FR" sz="1400" dirty="0">
                        <a:latin typeface="Times New Roman" panose="02020603050405020304" pitchFamily="18" charset="0"/>
                        <a:cs typeface="Times New Roman" panose="02020603050405020304" pitchFamily="18" charset="0"/>
                      </a:endParaRPr>
                    </a:p>
                  </a:txBody>
                  <a:tcPr/>
                </a:tc>
              </a:tr>
              <a:tr h="456172">
                <a:tc>
                  <a:txBody>
                    <a:bodyPr/>
                    <a:lstStyle/>
                    <a:p>
                      <a:pPr algn="ctr"/>
                      <a:r>
                        <a:rPr lang="fr-FR" sz="1400" dirty="0" smtClean="0">
                          <a:latin typeface="Times New Roman" panose="02020603050405020304" pitchFamily="18" charset="0"/>
                          <a:cs typeface="Times New Roman" panose="02020603050405020304" pitchFamily="18" charset="0"/>
                        </a:rPr>
                        <a:t>Taille</a:t>
                      </a:r>
                      <a:endParaRPr lang="fr-FR" sz="1400" dirty="0">
                        <a:latin typeface="Times New Roman" panose="02020603050405020304" pitchFamily="18" charset="0"/>
                        <a:cs typeface="Times New Roman" panose="02020603050405020304" pitchFamily="18" charset="0"/>
                      </a:endParaRPr>
                    </a:p>
                  </a:txBody>
                  <a:tcPr anchor="ctr"/>
                </a:tc>
                <a:tc>
                  <a:txBody>
                    <a:bodyPr/>
                    <a:lstStyle/>
                    <a:p>
                      <a:pPr algn="ctr"/>
                      <a:r>
                        <a:rPr lang="fr-FR" sz="1400" dirty="0" smtClean="0">
                          <a:latin typeface="Times New Roman" panose="02020603050405020304" pitchFamily="18" charset="0"/>
                          <a:cs typeface="Times New Roman" panose="02020603050405020304" pitchFamily="18" charset="0"/>
                        </a:rPr>
                        <a:t>38</a:t>
                      </a:r>
                      <a:endParaRPr lang="fr-FR" sz="1400" dirty="0">
                        <a:latin typeface="Times New Roman" panose="02020603050405020304" pitchFamily="18" charset="0"/>
                        <a:cs typeface="Times New Roman" panose="02020603050405020304" pitchFamily="18" charset="0"/>
                      </a:endParaRPr>
                    </a:p>
                  </a:txBody>
                  <a:tcPr anchor="ctr"/>
                </a:tc>
                <a:tc>
                  <a:txBody>
                    <a:bodyPr/>
                    <a:lstStyle/>
                    <a:p>
                      <a:pPr algn="ctr"/>
                      <a:r>
                        <a:rPr lang="fr-FR" sz="1400" dirty="0" smtClean="0">
                          <a:latin typeface="Times New Roman" panose="02020603050405020304" pitchFamily="18" charset="0"/>
                          <a:cs typeface="Times New Roman" panose="02020603050405020304" pitchFamily="18" charset="0"/>
                        </a:rPr>
                        <a:t>40</a:t>
                      </a:r>
                      <a:endParaRPr lang="fr-FR" sz="1400" dirty="0">
                        <a:latin typeface="Times New Roman" panose="02020603050405020304" pitchFamily="18" charset="0"/>
                        <a:cs typeface="Times New Roman" panose="02020603050405020304" pitchFamily="18" charset="0"/>
                      </a:endParaRPr>
                    </a:p>
                  </a:txBody>
                  <a:tcPr anchor="ctr"/>
                </a:tc>
                <a:tc>
                  <a:txBody>
                    <a:bodyPr/>
                    <a:lstStyle/>
                    <a:p>
                      <a:pPr algn="ctr"/>
                      <a:r>
                        <a:rPr lang="fr-FR" sz="1400" dirty="0" smtClean="0">
                          <a:latin typeface="Times New Roman" panose="02020603050405020304" pitchFamily="18" charset="0"/>
                          <a:cs typeface="Times New Roman" panose="02020603050405020304" pitchFamily="18" charset="0"/>
                        </a:rPr>
                        <a:t>42</a:t>
                      </a:r>
                      <a:endParaRPr lang="fr-FR" sz="1400" dirty="0">
                        <a:latin typeface="Times New Roman" panose="02020603050405020304" pitchFamily="18" charset="0"/>
                        <a:cs typeface="Times New Roman" panose="02020603050405020304" pitchFamily="18" charset="0"/>
                      </a:endParaRPr>
                    </a:p>
                  </a:txBody>
                  <a:tcPr anchor="ctr"/>
                </a:tc>
              </a:tr>
            </a:tbl>
          </a:graphicData>
        </a:graphic>
      </p:graphicFrame>
      <p:sp>
        <p:nvSpPr>
          <p:cNvPr id="12" name="Rectangle 11"/>
          <p:cNvSpPr/>
          <p:nvPr/>
        </p:nvSpPr>
        <p:spPr>
          <a:xfrm>
            <a:off x="2386734" y="2234654"/>
            <a:ext cx="2741951" cy="369332"/>
          </a:xfrm>
          <a:prstGeom prst="rect">
            <a:avLst/>
          </a:prstGeom>
        </p:spPr>
        <p:txBody>
          <a:bodyPr wrap="square">
            <a:spAutoFit/>
          </a:bodyPr>
          <a:lstStyle/>
          <a:p>
            <a:pPr lvl="0" algn="ctr" eaLnBrk="0" fontAlgn="base" hangingPunct="0">
              <a:spcBef>
                <a:spcPct val="0"/>
              </a:spcBef>
              <a:spcAft>
                <a:spcPct val="0"/>
              </a:spcAft>
            </a:pPr>
            <a:r>
              <a:rPr lang="fr-FR" altLang="fr-FR" b="1" u="sng" dirty="0" smtClean="0">
                <a:solidFill>
                  <a:srgbClr val="FF0000"/>
                </a:solidFill>
                <a:latin typeface="Bodoni MT" panose="02070603080606020203" pitchFamily="18" charset="0"/>
                <a:cs typeface="Times New Roman" panose="02020603050405020304" pitchFamily="18" charset="0"/>
              </a:rPr>
              <a:t>Correspondance des tailles</a:t>
            </a:r>
            <a:endParaRPr kumimoji="0" lang="fr-FR" altLang="fr-FR" b="0" i="0" u="none" strike="noStrike" cap="none" normalizeH="0" baseline="0" dirty="0" smtClean="0">
              <a:ln>
                <a:noFill/>
              </a:ln>
              <a:solidFill>
                <a:srgbClr val="FF0000"/>
              </a:solidFill>
              <a:effectLst/>
              <a:latin typeface="Bodoni MT" panose="02070603080606020203" pitchFamily="18" charset="0"/>
              <a:cs typeface="Times New Roman" panose="02020603050405020304" pitchFamily="18" charset="0"/>
            </a:endParaRPr>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3357" y="5557922"/>
            <a:ext cx="2885749" cy="1968002"/>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Espace réservé du numéro de diapositive 2"/>
          <p:cNvSpPr>
            <a:spLocks noGrp="1"/>
          </p:cNvSpPr>
          <p:nvPr>
            <p:ph type="sldNum" sz="quarter" idx="12"/>
          </p:nvPr>
        </p:nvSpPr>
        <p:spPr/>
        <p:txBody>
          <a:bodyPr/>
          <a:lstStyle/>
          <a:p>
            <a:fld id="{35C8FFE2-3E91-4E7A-B3FC-3BA830BCC287}" type="slidenum">
              <a:rPr lang="fr-FR" smtClean="0"/>
              <a:t>40</a:t>
            </a:fld>
            <a:endParaRPr lang="fr-FR"/>
          </a:p>
        </p:txBody>
      </p:sp>
    </p:spTree>
    <p:extLst>
      <p:ext uri="{BB962C8B-B14F-4D97-AF65-F5344CB8AC3E}">
        <p14:creationId xmlns:p14="http://schemas.microsoft.com/office/powerpoint/2010/main" val="24675617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6" name="Text Box 2"/>
          <p:cNvSpPr txBox="1">
            <a:spLocks noChangeArrowheads="1"/>
          </p:cNvSpPr>
          <p:nvPr/>
        </p:nvSpPr>
        <p:spPr bwMode="auto">
          <a:xfrm>
            <a:off x="2346325" y="238125"/>
            <a:ext cx="2847975" cy="695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ts val="1000"/>
              </a:spcBef>
              <a:spcAft>
                <a:spcPts val="1600"/>
              </a:spcAft>
              <a:buClrTx/>
              <a:buSzTx/>
              <a:buFontTx/>
              <a:buNone/>
              <a:tabLst/>
            </a:pPr>
            <a:r>
              <a:rPr kumimoji="0" lang="fr-FR" altLang="fr-FR" sz="2600" b="0" i="0" u="none" strike="noStrike" cap="none" normalizeH="0" baseline="0" dirty="0" smtClean="0">
                <a:ln>
                  <a:noFill/>
                </a:ln>
                <a:solidFill>
                  <a:srgbClr val="FF0000"/>
                </a:solidFill>
                <a:effectLst/>
                <a:latin typeface="Arial" panose="020B0604020202020204" pitchFamily="34" charset="0"/>
              </a:rPr>
              <a:t>Catalogue 2017</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7" name="Text Box 3"/>
          <p:cNvSpPr txBox="1">
            <a:spLocks noChangeArrowheads="1"/>
          </p:cNvSpPr>
          <p:nvPr/>
        </p:nvSpPr>
        <p:spPr bwMode="auto">
          <a:xfrm>
            <a:off x="2155630" y="3408754"/>
            <a:ext cx="2754312" cy="412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400" i="0" u="none" strike="noStrike" cap="none" normalizeH="0" baseline="0" dirty="0" smtClean="0">
                <a:ln>
                  <a:noFill/>
                </a:ln>
                <a:solidFill>
                  <a:srgbClr val="000000"/>
                </a:solidFill>
                <a:effectLst/>
                <a:latin typeface="Arial" panose="020B0604020202020204" pitchFamily="34" charset="0"/>
              </a:rPr>
              <a:t>Bon de commande n°: ----------</a:t>
            </a:r>
            <a:endParaRPr kumimoji="0" lang="fr-FR" altLang="fr-FR" sz="1800" i="0" u="none" strike="noStrike" cap="none" normalizeH="0" baseline="0" dirty="0" smtClean="0">
              <a:ln>
                <a:noFill/>
              </a:ln>
              <a:solidFill>
                <a:schemeClr val="tx1"/>
              </a:solidFill>
              <a:effectLst/>
              <a:latin typeface="Arial" panose="020B0604020202020204" pitchFamily="34" charset="0"/>
            </a:endParaRPr>
          </a:p>
        </p:txBody>
      </p:sp>
      <p:sp>
        <p:nvSpPr>
          <p:cNvPr id="11" name="Text Box 6"/>
          <p:cNvSpPr txBox="1">
            <a:spLocks noChangeArrowheads="1"/>
          </p:cNvSpPr>
          <p:nvPr/>
        </p:nvSpPr>
        <p:spPr bwMode="auto">
          <a:xfrm>
            <a:off x="2570662" y="695433"/>
            <a:ext cx="4006850" cy="16585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fr-FR" altLang="fr-FR" sz="1400" b="1" i="0" u="none" strike="noStrike" cap="none" normalizeH="0" baseline="0" dirty="0" smtClean="0">
                <a:ln>
                  <a:noFill/>
                </a:ln>
                <a:solidFill>
                  <a:srgbClr val="000000"/>
                </a:solidFill>
                <a:effectLst/>
                <a:latin typeface="Arial" panose="020B0604020202020204" pitchFamily="34" charset="0"/>
              </a:rPr>
              <a:t>Société:</a:t>
            </a:r>
            <a:r>
              <a:rPr kumimoji="0" lang="fr-FR" altLang="fr-FR" sz="1400" b="0" i="0" u="none" strike="noStrike" cap="none" normalizeH="0" baseline="0" dirty="0" smtClean="0">
                <a:ln>
                  <a:noFill/>
                </a:ln>
                <a:solidFill>
                  <a:srgbClr val="000000"/>
                </a:solidFill>
                <a:effectLst/>
                <a:latin typeface="Arial" panose="020B0604020202020204" pitchFamily="34" charset="0"/>
              </a:rPr>
              <a:t>…………………………………………..…...………………………………………………………...</a:t>
            </a:r>
          </a:p>
          <a:p>
            <a:pPr marL="0" marR="0" lvl="0" indent="0" algn="l" defTabSz="914400" rtl="0" eaLnBrk="0" fontAlgn="base" latinLnBrk="0" hangingPunct="0">
              <a:lnSpc>
                <a:spcPct val="150000"/>
              </a:lnSpc>
              <a:spcBef>
                <a:spcPct val="0"/>
              </a:spcBef>
              <a:spcAft>
                <a:spcPct val="0"/>
              </a:spcAft>
              <a:buClrTx/>
              <a:buSzTx/>
              <a:buFontTx/>
              <a:buNone/>
              <a:tabLst/>
            </a:pPr>
            <a:r>
              <a:rPr kumimoji="0" lang="fr-FR" altLang="fr-FR" sz="1400" b="1" i="0" u="none" strike="noStrike" cap="none" normalizeH="0" baseline="0" dirty="0" smtClean="0">
                <a:ln>
                  <a:noFill/>
                </a:ln>
                <a:solidFill>
                  <a:srgbClr val="000000"/>
                </a:solidFill>
                <a:effectLst/>
                <a:latin typeface="Arial" panose="020B0604020202020204" pitchFamily="34" charset="0"/>
              </a:rPr>
              <a:t>Adresse:</a:t>
            </a:r>
            <a:r>
              <a:rPr kumimoji="0" lang="fr-FR" altLang="fr-FR" sz="1400" b="0" i="0" u="none" strike="noStrike" cap="none" normalizeH="0" baseline="0" dirty="0" smtClean="0">
                <a:ln>
                  <a:noFill/>
                </a:ln>
                <a:solidFill>
                  <a:srgbClr val="000000"/>
                </a:solidFill>
                <a:effectLst/>
                <a:latin typeface="Arial" panose="020B0604020202020204" pitchFamily="34" charset="0"/>
              </a:rPr>
              <a:t>………………………………………….…..…………………………………………………………</a:t>
            </a:r>
          </a:p>
          <a:p>
            <a:pPr marL="0" marR="0" lvl="0" indent="0" algn="l" defTabSz="914400" rtl="0" eaLnBrk="0" fontAlgn="base" latinLnBrk="0" hangingPunct="0">
              <a:lnSpc>
                <a:spcPct val="150000"/>
              </a:lnSpc>
              <a:spcBef>
                <a:spcPct val="0"/>
              </a:spcBef>
              <a:spcAft>
                <a:spcPct val="0"/>
              </a:spcAft>
              <a:buClrTx/>
              <a:buSzTx/>
              <a:buFontTx/>
              <a:buNone/>
              <a:tabLst/>
            </a:pPr>
            <a:r>
              <a:rPr kumimoji="0" lang="fr-FR" altLang="fr-FR" sz="1400" b="1" i="0" u="none" strike="noStrike" cap="none" normalizeH="0" baseline="0" dirty="0" smtClean="0">
                <a:ln>
                  <a:noFill/>
                </a:ln>
                <a:solidFill>
                  <a:srgbClr val="000000"/>
                </a:solidFill>
                <a:effectLst/>
                <a:latin typeface="Arial" panose="020B0604020202020204" pitchFamily="34" charset="0"/>
              </a:rPr>
              <a:t>Code Postal:</a:t>
            </a:r>
            <a:r>
              <a:rPr kumimoji="0" lang="fr-FR" altLang="fr-FR" sz="1400" b="0" i="0" u="none" strike="noStrike" cap="none" normalizeH="0" baseline="0" dirty="0" smtClean="0">
                <a:ln>
                  <a:noFill/>
                </a:ln>
                <a:solidFill>
                  <a:srgbClr val="000000"/>
                </a:solidFill>
                <a:effectLst/>
                <a:latin typeface="Arial" panose="020B0604020202020204" pitchFamily="34" charset="0"/>
              </a:rPr>
              <a:t>…………………………………………</a:t>
            </a:r>
          </a:p>
          <a:p>
            <a:pPr marL="0" marR="0" lvl="0" indent="0" algn="l" defTabSz="914400" rtl="0" eaLnBrk="0" fontAlgn="base" latinLnBrk="0" hangingPunct="0">
              <a:lnSpc>
                <a:spcPct val="150000"/>
              </a:lnSpc>
              <a:spcBef>
                <a:spcPct val="0"/>
              </a:spcBef>
              <a:spcAft>
                <a:spcPct val="0"/>
              </a:spcAft>
              <a:buClrTx/>
              <a:buSzTx/>
              <a:buFontTx/>
              <a:buNone/>
              <a:tabLst/>
            </a:pPr>
            <a:r>
              <a:rPr kumimoji="0" lang="fr-FR" altLang="fr-FR" sz="1400" b="1" i="0" u="none" strike="noStrike" cap="none" normalizeH="0" baseline="0" dirty="0" smtClean="0">
                <a:ln>
                  <a:noFill/>
                </a:ln>
                <a:solidFill>
                  <a:srgbClr val="000000"/>
                </a:solidFill>
                <a:effectLst/>
                <a:latin typeface="Arial" panose="020B0604020202020204" pitchFamily="34" charset="0"/>
              </a:rPr>
              <a:t>Ville:</a:t>
            </a:r>
            <a:r>
              <a:rPr kumimoji="0" lang="fr-FR" altLang="fr-FR" sz="1400" b="0" i="0" u="none" strike="noStrike" cap="none" normalizeH="0" baseline="0" dirty="0" smtClean="0">
                <a:ln>
                  <a:noFill/>
                </a:ln>
                <a:solidFill>
                  <a:srgbClr val="000000"/>
                </a:solidFill>
                <a:effectLst/>
                <a:latin typeface="Arial" panose="020B0604020202020204" pitchFamily="34" charset="0"/>
              </a:rPr>
              <a:t>…………………………………………………..</a:t>
            </a:r>
          </a:p>
          <a:p>
            <a:pPr marL="0" marR="0" lvl="0" indent="0" algn="l" defTabSz="914400" rtl="0" eaLnBrk="0" fontAlgn="base" latinLnBrk="0" hangingPunct="0">
              <a:lnSpc>
                <a:spcPct val="150000"/>
              </a:lnSpc>
              <a:spcBef>
                <a:spcPct val="0"/>
              </a:spcBef>
              <a:spcAft>
                <a:spcPct val="0"/>
              </a:spcAft>
              <a:buClrTx/>
              <a:buSzTx/>
              <a:buFontTx/>
              <a:buNone/>
              <a:tabLst/>
            </a:pPr>
            <a:r>
              <a:rPr kumimoji="0" lang="fr-FR" altLang="fr-FR" sz="1400" b="1" i="0" u="none" strike="noStrike" cap="none" normalizeH="0" baseline="0" dirty="0" smtClean="0">
                <a:ln>
                  <a:noFill/>
                </a:ln>
                <a:solidFill>
                  <a:srgbClr val="000000"/>
                </a:solidFill>
                <a:effectLst/>
                <a:latin typeface="Arial" panose="020B0604020202020204" pitchFamily="34" charset="0"/>
              </a:rPr>
              <a:t>Email</a:t>
            </a:r>
            <a:r>
              <a:rPr kumimoji="0" lang="fr-FR" altLang="fr-FR" sz="1400" b="0" i="0" u="none" strike="noStrike" cap="none" normalizeH="0" baseline="0" dirty="0" smtClean="0">
                <a:ln>
                  <a:noFill/>
                </a:ln>
                <a:solidFill>
                  <a:srgbClr val="000000"/>
                </a:solidFill>
                <a:effectLst/>
                <a:latin typeface="Arial" panose="020B0604020202020204" pitchFamily="34" charset="0"/>
              </a:rPr>
              <a:t>:…...………………………………………........</a:t>
            </a:r>
            <a:endParaRPr kumimoji="0" lang="fr-FR" altLang="fr-FR" sz="1400" b="0" i="0" u="none" strike="noStrike" cap="none" normalizeH="0" baseline="0" dirty="0" smtClean="0">
              <a:ln>
                <a:noFill/>
              </a:ln>
              <a:solidFill>
                <a:schemeClr val="tx1"/>
              </a:solidFill>
              <a:effectLst/>
              <a:latin typeface="Arial" panose="020B0604020202020204" pitchFamily="34" charset="0"/>
            </a:endParaRPr>
          </a:p>
        </p:txBody>
      </p:sp>
      <p:sp>
        <p:nvSpPr>
          <p:cNvPr id="12" name="Text Box 7"/>
          <p:cNvSpPr txBox="1">
            <a:spLocks noChangeArrowheads="1"/>
          </p:cNvSpPr>
          <p:nvPr/>
        </p:nvSpPr>
        <p:spPr bwMode="auto">
          <a:xfrm>
            <a:off x="447480" y="2534687"/>
            <a:ext cx="1708150" cy="9433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smtClean="0">
                <a:ln>
                  <a:noFill/>
                </a:ln>
                <a:solidFill>
                  <a:srgbClr val="000000"/>
                </a:solidFill>
                <a:effectLst/>
                <a:latin typeface="Arial" panose="020B0604020202020204" pitchFamily="34" charset="0"/>
              </a:rPr>
              <a:t>103, rue de Feytiat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smtClean="0">
                <a:ln>
                  <a:noFill/>
                </a:ln>
                <a:solidFill>
                  <a:srgbClr val="000000"/>
                </a:solidFill>
                <a:effectLst/>
                <a:latin typeface="Arial" panose="020B0604020202020204" pitchFamily="34" charset="0"/>
              </a:rPr>
              <a:t>87039 LIMOGES CEDEX</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smtClean="0">
                <a:ln>
                  <a:noFill/>
                </a:ln>
                <a:solidFill>
                  <a:srgbClr val="000000"/>
                </a:solidFill>
                <a:effectLst/>
                <a:latin typeface="Arial" panose="020B0604020202020204" pitchFamily="34" charset="0"/>
              </a:rPr>
              <a:t>05.55.06.99.99</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100" b="1" i="0" u="none" strike="noStrike" cap="none" normalizeH="0" baseline="0" dirty="0" smtClean="0">
                <a:ln>
                  <a:noFill/>
                </a:ln>
                <a:solidFill>
                  <a:srgbClr val="000000"/>
                </a:solidFill>
                <a:effectLst/>
                <a:latin typeface="Arial" panose="020B0604020202020204" pitchFamily="34" charset="0"/>
              </a:rPr>
              <a:t>05.55.31.91.15</a:t>
            </a:r>
          </a:p>
          <a:p>
            <a:pPr marL="0" marR="0" lvl="0" indent="0" algn="ctr" defTabSz="914400" rtl="0" eaLnBrk="0" fontAlgn="base" latinLnBrk="0" hangingPunct="0">
              <a:lnSpc>
                <a:spcPct val="100000"/>
              </a:lnSpc>
              <a:spcBef>
                <a:spcPct val="0"/>
              </a:spcBef>
              <a:spcAft>
                <a:spcPct val="0"/>
              </a:spcAft>
              <a:buClrTx/>
              <a:buSzTx/>
              <a:buFontTx/>
              <a:buNone/>
              <a:tabLst/>
            </a:pPr>
            <a:r>
              <a:rPr lang="fr-FR" altLang="fr-FR" sz="1100" b="1" dirty="0" smtClean="0">
                <a:solidFill>
                  <a:srgbClr val="000000"/>
                </a:solidFill>
                <a:latin typeface="Arial" panose="020B0604020202020204" pitchFamily="34" charset="0"/>
              </a:rPr>
              <a:t>artlim87@gmail.com</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13" name="Tableau 12"/>
          <p:cNvGraphicFramePr>
            <a:graphicFrameLocks noGrp="1"/>
          </p:cNvGraphicFramePr>
          <p:nvPr>
            <p:extLst>
              <p:ext uri="{D42A27DB-BD31-4B8C-83A1-F6EECF244321}">
                <p14:modId xmlns:p14="http://schemas.microsoft.com/office/powerpoint/2010/main" val="1090602444"/>
              </p:ext>
            </p:extLst>
          </p:nvPr>
        </p:nvGraphicFramePr>
        <p:xfrm>
          <a:off x="275573" y="3973811"/>
          <a:ext cx="6313117" cy="5558493"/>
        </p:xfrm>
        <a:graphic>
          <a:graphicData uri="http://schemas.openxmlformats.org/drawingml/2006/table">
            <a:tbl>
              <a:tblPr/>
              <a:tblGrid>
                <a:gridCol w="891748"/>
                <a:gridCol w="2159821"/>
                <a:gridCol w="657877"/>
                <a:gridCol w="751198"/>
                <a:gridCol w="845477"/>
                <a:gridCol w="1006996"/>
              </a:tblGrid>
              <a:tr h="861716">
                <a:tc>
                  <a:txBody>
                    <a:bodyPr/>
                    <a:lstStyle/>
                    <a:p>
                      <a:pPr marR="0" indent="0" algn="ctr" rtl="0">
                        <a:lnSpc>
                          <a:spcPct val="114000"/>
                        </a:lnSpc>
                        <a:spcBef>
                          <a:spcPts val="0"/>
                        </a:spcBef>
                        <a:spcAft>
                          <a:spcPts val="600"/>
                        </a:spcAft>
                      </a:pPr>
                      <a:r>
                        <a:rPr lang="fr-FR" sz="800" b="1" kern="1400" dirty="0">
                          <a:ln>
                            <a:noFill/>
                          </a:ln>
                          <a:solidFill>
                            <a:srgbClr val="000000"/>
                          </a:solidFill>
                          <a:effectLst/>
                          <a:latin typeface="Arial" panose="020B0604020202020204" pitchFamily="34" charset="0"/>
                        </a:rPr>
                        <a:t>Référence</a:t>
                      </a:r>
                      <a:endParaRPr lang="fr-FR" sz="800" b="1" kern="1400" dirty="0">
                        <a:ln>
                          <a:noFill/>
                        </a:ln>
                        <a:solidFill>
                          <a:srgbClr val="000000"/>
                        </a:solidFill>
                        <a:effectLst/>
                        <a:latin typeface="Calibri" panose="020F0502020204030204" pitchFamily="34" charset="0"/>
                      </a:endParaRPr>
                    </a:p>
                  </a:txBody>
                  <a:tcPr marL="36991" marR="36991"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ctr" rtl="0">
                        <a:lnSpc>
                          <a:spcPct val="114000"/>
                        </a:lnSpc>
                        <a:spcBef>
                          <a:spcPts val="0"/>
                        </a:spcBef>
                        <a:spcAft>
                          <a:spcPts val="600"/>
                        </a:spcAft>
                      </a:pPr>
                      <a:r>
                        <a:rPr lang="fr-FR" sz="800" b="1" kern="1400">
                          <a:ln>
                            <a:noFill/>
                          </a:ln>
                          <a:solidFill>
                            <a:srgbClr val="000000"/>
                          </a:solidFill>
                          <a:effectLst/>
                          <a:latin typeface="Arial" panose="020B0604020202020204" pitchFamily="34" charset="0"/>
                        </a:rPr>
                        <a:t>Désignation</a:t>
                      </a:r>
                      <a:endParaRPr lang="fr-FR" sz="800" kern="1400">
                        <a:ln>
                          <a:noFill/>
                        </a:ln>
                        <a:solidFill>
                          <a:srgbClr val="000000"/>
                        </a:solidFill>
                        <a:effectLst/>
                        <a:latin typeface="Calibri" panose="020F0502020204030204" pitchFamily="34" charset="0"/>
                      </a:endParaRPr>
                    </a:p>
                  </a:txBody>
                  <a:tcPr marL="36991" marR="36991"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ctr" rtl="0">
                        <a:lnSpc>
                          <a:spcPct val="114000"/>
                        </a:lnSpc>
                        <a:spcBef>
                          <a:spcPts val="0"/>
                        </a:spcBef>
                        <a:spcAft>
                          <a:spcPts val="600"/>
                        </a:spcAft>
                      </a:pPr>
                      <a:r>
                        <a:rPr lang="fr-FR" sz="800" b="1" kern="1400">
                          <a:ln>
                            <a:noFill/>
                          </a:ln>
                          <a:solidFill>
                            <a:srgbClr val="000000"/>
                          </a:solidFill>
                          <a:effectLst/>
                          <a:latin typeface="Arial" panose="020B0604020202020204" pitchFamily="34" charset="0"/>
                        </a:rPr>
                        <a:t>Taille</a:t>
                      </a:r>
                      <a:endParaRPr lang="fr-FR" sz="800" kern="1400">
                        <a:ln>
                          <a:noFill/>
                        </a:ln>
                        <a:solidFill>
                          <a:srgbClr val="000000"/>
                        </a:solidFill>
                        <a:effectLst/>
                        <a:latin typeface="Calibri" panose="020F0502020204030204" pitchFamily="34" charset="0"/>
                      </a:endParaRPr>
                    </a:p>
                  </a:txBody>
                  <a:tcPr marL="36991" marR="36991"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ctr" rtl="0">
                        <a:lnSpc>
                          <a:spcPct val="114000"/>
                        </a:lnSpc>
                        <a:spcBef>
                          <a:spcPts val="0"/>
                        </a:spcBef>
                        <a:spcAft>
                          <a:spcPts val="600"/>
                        </a:spcAft>
                      </a:pPr>
                      <a:r>
                        <a:rPr lang="fr-FR" sz="800" b="1" kern="1400">
                          <a:ln>
                            <a:noFill/>
                          </a:ln>
                          <a:solidFill>
                            <a:srgbClr val="000000"/>
                          </a:solidFill>
                          <a:effectLst/>
                          <a:latin typeface="Arial" panose="020B0604020202020204" pitchFamily="34" charset="0"/>
                        </a:rPr>
                        <a:t>Quantité</a:t>
                      </a:r>
                      <a:endParaRPr lang="fr-FR" sz="800" kern="1400">
                        <a:ln>
                          <a:noFill/>
                        </a:ln>
                        <a:solidFill>
                          <a:srgbClr val="000000"/>
                        </a:solidFill>
                        <a:effectLst/>
                        <a:latin typeface="Calibri" panose="020F0502020204030204" pitchFamily="34" charset="0"/>
                      </a:endParaRPr>
                    </a:p>
                  </a:txBody>
                  <a:tcPr marL="36991" marR="36991"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ctr" rtl="0">
                        <a:lnSpc>
                          <a:spcPct val="114000"/>
                        </a:lnSpc>
                        <a:spcBef>
                          <a:spcPts val="0"/>
                        </a:spcBef>
                        <a:spcAft>
                          <a:spcPts val="600"/>
                        </a:spcAft>
                      </a:pPr>
                      <a:r>
                        <a:rPr lang="fr-FR" sz="800" b="1" kern="1400">
                          <a:ln>
                            <a:noFill/>
                          </a:ln>
                          <a:solidFill>
                            <a:srgbClr val="000000"/>
                          </a:solidFill>
                          <a:effectLst/>
                          <a:latin typeface="Arial" panose="020B0604020202020204" pitchFamily="34" charset="0"/>
                        </a:rPr>
                        <a:t>PU H.T.</a:t>
                      </a:r>
                      <a:endParaRPr lang="fr-FR" sz="800" kern="1400">
                        <a:ln>
                          <a:noFill/>
                        </a:ln>
                        <a:solidFill>
                          <a:srgbClr val="000000"/>
                        </a:solidFill>
                        <a:effectLst/>
                        <a:latin typeface="Calibri" panose="020F0502020204030204" pitchFamily="34" charset="0"/>
                      </a:endParaRPr>
                    </a:p>
                  </a:txBody>
                  <a:tcPr marL="36991" marR="36991"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ctr" rtl="0">
                        <a:lnSpc>
                          <a:spcPct val="114000"/>
                        </a:lnSpc>
                        <a:spcBef>
                          <a:spcPts val="0"/>
                        </a:spcBef>
                        <a:spcAft>
                          <a:spcPts val="600"/>
                        </a:spcAft>
                      </a:pPr>
                      <a:r>
                        <a:rPr lang="en-GB" sz="800" b="1" kern="1400">
                          <a:ln>
                            <a:noFill/>
                          </a:ln>
                          <a:solidFill>
                            <a:srgbClr val="000000"/>
                          </a:solidFill>
                          <a:effectLst/>
                          <a:latin typeface="Arial" panose="020B0604020202020204" pitchFamily="34" charset="0"/>
                        </a:rPr>
                        <a:t>Montant H.T.</a:t>
                      </a:r>
                      <a:endParaRPr lang="en-GB" sz="800" kern="1400">
                        <a:ln>
                          <a:noFill/>
                        </a:ln>
                        <a:solidFill>
                          <a:srgbClr val="000000"/>
                        </a:solidFill>
                        <a:effectLst/>
                        <a:latin typeface="Calibri" panose="020F0502020204030204" pitchFamily="34" charset="0"/>
                      </a:endParaRPr>
                    </a:p>
                  </a:txBody>
                  <a:tcPr marL="36991" marR="36991"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371379">
                <a:tc>
                  <a:txBody>
                    <a:bodyPr/>
                    <a:lstStyle/>
                    <a:p>
                      <a:pPr marR="0" indent="0" algn="l" rtl="0">
                        <a:lnSpc>
                          <a:spcPct val="114000"/>
                        </a:lnSpc>
                        <a:spcBef>
                          <a:spcPts val="0"/>
                        </a:spcBef>
                        <a:spcAft>
                          <a:spcPts val="600"/>
                        </a:spcAft>
                      </a:pPr>
                      <a:r>
                        <a:rPr lang="en-GB" sz="800" kern="1400">
                          <a:ln>
                            <a:noFill/>
                          </a:ln>
                          <a:solidFill>
                            <a:srgbClr val="000000"/>
                          </a:solidFill>
                          <a:effectLst/>
                          <a:latin typeface="Calibri" panose="020F0502020204030204" pitchFamily="34" charset="0"/>
                        </a:rPr>
                        <a:t> </a:t>
                      </a: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Calibri" panose="020F0502020204030204" pitchFamily="34" charset="0"/>
                        </a:rPr>
                        <a:t> </a:t>
                      </a: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Calibri" panose="020F0502020204030204" pitchFamily="34" charset="0"/>
                        </a:rPr>
                        <a:t> </a:t>
                      </a: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Calibri" panose="020F0502020204030204" pitchFamily="34" charset="0"/>
                        </a:rPr>
                        <a:t> </a:t>
                      </a: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Calibri" panose="020F0502020204030204" pitchFamily="34" charset="0"/>
                        </a:rPr>
                        <a:t> </a:t>
                      </a: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Calibri" panose="020F0502020204030204" pitchFamily="34" charset="0"/>
                        </a:rPr>
                        <a:t> </a:t>
                      </a: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358013">
                <a:tc>
                  <a:txBody>
                    <a:bodyPr/>
                    <a:lstStyle/>
                    <a:p>
                      <a:pPr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344896">
                <a:tc>
                  <a:txBody>
                    <a:bodyPr/>
                    <a:lstStyle/>
                    <a:p>
                      <a:pPr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L="540385"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358001">
                <a:tc>
                  <a:txBody>
                    <a:bodyPr/>
                    <a:lstStyle/>
                    <a:p>
                      <a:pPr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371155">
                <a:tc>
                  <a:txBody>
                    <a:bodyPr/>
                    <a:lstStyle/>
                    <a:p>
                      <a:pPr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358013">
                <a:tc>
                  <a:txBody>
                    <a:bodyPr/>
                    <a:lstStyle/>
                    <a:p>
                      <a:pPr marR="0" indent="0" algn="l" rtl="0">
                        <a:lnSpc>
                          <a:spcPct val="114000"/>
                        </a:lnSpc>
                        <a:spcBef>
                          <a:spcPts val="0"/>
                        </a:spcBef>
                        <a:spcAft>
                          <a:spcPts val="600"/>
                        </a:spcAft>
                      </a:pPr>
                      <a:r>
                        <a:rPr lang="en-GB" sz="800" kern="1400">
                          <a:ln>
                            <a:noFill/>
                          </a:ln>
                          <a:solidFill>
                            <a:srgbClr val="000000"/>
                          </a:solidFill>
                          <a:effectLst/>
                          <a:latin typeface="Calibri" panose="020F0502020204030204" pitchFamily="34" charset="0"/>
                        </a:rPr>
                        <a:t> </a:t>
                      </a: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dirty="0">
                          <a:ln>
                            <a:noFill/>
                          </a:ln>
                          <a:solidFill>
                            <a:srgbClr val="000000"/>
                          </a:solidFill>
                          <a:effectLst/>
                          <a:latin typeface="Calibri" panose="020F0502020204030204" pitchFamily="34" charset="0"/>
                        </a:rPr>
                        <a:t> </a:t>
                      </a: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Calibri" panose="020F0502020204030204" pitchFamily="34" charset="0"/>
                        </a:rPr>
                        <a:t> </a:t>
                      </a: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Calibri" panose="020F0502020204030204" pitchFamily="34" charset="0"/>
                        </a:rPr>
                        <a:t> </a:t>
                      </a: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Calibri" panose="020F0502020204030204" pitchFamily="34" charset="0"/>
                        </a:rPr>
                        <a:t> </a:t>
                      </a: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Calibri" panose="020F0502020204030204" pitchFamily="34" charset="0"/>
                        </a:rPr>
                        <a:t> </a:t>
                      </a: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358013">
                <a:tc>
                  <a:txBody>
                    <a:bodyPr/>
                    <a:lstStyle/>
                    <a:p>
                      <a:pPr marR="0" indent="0" algn="l" rtl="0">
                        <a:lnSpc>
                          <a:spcPct val="114000"/>
                        </a:lnSpc>
                        <a:spcBef>
                          <a:spcPts val="0"/>
                        </a:spcBef>
                        <a:spcAft>
                          <a:spcPts val="600"/>
                        </a:spcAft>
                      </a:pPr>
                      <a:r>
                        <a:rPr lang="en-GB" sz="800" kern="1400">
                          <a:ln>
                            <a:noFill/>
                          </a:ln>
                          <a:solidFill>
                            <a:srgbClr val="000000"/>
                          </a:solidFill>
                          <a:effectLst/>
                          <a:latin typeface="Calibri" panose="020F0502020204030204" pitchFamily="34" charset="0"/>
                        </a:rPr>
                        <a:t> </a:t>
                      </a: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Calibri" panose="020F0502020204030204" pitchFamily="34" charset="0"/>
                        </a:rPr>
                        <a:t> </a:t>
                      </a: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Calibri" panose="020F0502020204030204" pitchFamily="34" charset="0"/>
                        </a:rPr>
                        <a:t> </a:t>
                      </a: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Calibri" panose="020F0502020204030204" pitchFamily="34" charset="0"/>
                        </a:rPr>
                        <a:t> </a:t>
                      </a: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Calibri" panose="020F0502020204030204" pitchFamily="34" charset="0"/>
                        </a:rPr>
                        <a:t> </a:t>
                      </a: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Calibri" panose="020F0502020204030204" pitchFamily="34" charset="0"/>
                        </a:rPr>
                        <a:t> </a:t>
                      </a: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358013">
                <a:tc>
                  <a:txBody>
                    <a:bodyPr/>
                    <a:lstStyle/>
                    <a:p>
                      <a:pPr marR="0" indent="0" algn="l" rtl="0">
                        <a:lnSpc>
                          <a:spcPct val="114000"/>
                        </a:lnSpc>
                        <a:spcBef>
                          <a:spcPts val="0"/>
                        </a:spcBef>
                        <a:spcAft>
                          <a:spcPts val="600"/>
                        </a:spcAft>
                      </a:pPr>
                      <a:r>
                        <a:rPr lang="en-GB" sz="800" kern="1400">
                          <a:ln>
                            <a:noFill/>
                          </a:ln>
                          <a:solidFill>
                            <a:srgbClr val="000000"/>
                          </a:solidFill>
                          <a:effectLst/>
                          <a:latin typeface="Calibri" panose="020F0502020204030204" pitchFamily="34" charset="0"/>
                        </a:rPr>
                        <a:t> </a:t>
                      </a: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Calibri" panose="020F0502020204030204" pitchFamily="34" charset="0"/>
                        </a:rPr>
                        <a:t> </a:t>
                      </a: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Calibri" panose="020F0502020204030204" pitchFamily="34" charset="0"/>
                        </a:rPr>
                        <a:t> </a:t>
                      </a: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Calibri" panose="020F0502020204030204" pitchFamily="34" charset="0"/>
                        </a:rPr>
                        <a:t> </a:t>
                      </a: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Calibri" panose="020F0502020204030204" pitchFamily="34" charset="0"/>
                        </a:rPr>
                        <a:t> </a:t>
                      </a: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Calibri" panose="020F0502020204030204" pitchFamily="34" charset="0"/>
                        </a:rPr>
                        <a:t> </a:t>
                      </a: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358013">
                <a:tc>
                  <a:txBody>
                    <a:bodyPr/>
                    <a:lstStyle/>
                    <a:p>
                      <a:pPr marR="0" indent="0" algn="l" rtl="0">
                        <a:lnSpc>
                          <a:spcPct val="114000"/>
                        </a:lnSpc>
                        <a:spcBef>
                          <a:spcPts val="0"/>
                        </a:spcBef>
                        <a:spcAft>
                          <a:spcPts val="600"/>
                        </a:spcAft>
                      </a:pPr>
                      <a:r>
                        <a:rPr lang="en-GB" sz="800" kern="1400">
                          <a:ln>
                            <a:noFill/>
                          </a:ln>
                          <a:solidFill>
                            <a:srgbClr val="000000"/>
                          </a:solidFill>
                          <a:effectLst/>
                          <a:latin typeface="Calibri" panose="020F0502020204030204" pitchFamily="34" charset="0"/>
                        </a:rPr>
                        <a:t> </a:t>
                      </a: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Calibri" panose="020F0502020204030204" pitchFamily="34" charset="0"/>
                        </a:rPr>
                        <a:t> </a:t>
                      </a: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Calibri" panose="020F0502020204030204" pitchFamily="34" charset="0"/>
                        </a:rPr>
                        <a:t> </a:t>
                      </a: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Calibri" panose="020F0502020204030204" pitchFamily="34" charset="0"/>
                        </a:rPr>
                        <a:t> </a:t>
                      </a: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Calibri" panose="020F0502020204030204" pitchFamily="34" charset="0"/>
                        </a:rPr>
                        <a:t> </a:t>
                      </a: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Calibri" panose="020F0502020204030204" pitchFamily="34" charset="0"/>
                        </a:rPr>
                        <a:t> </a:t>
                      </a: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358013">
                <a:tc>
                  <a:txBody>
                    <a:bodyPr/>
                    <a:lstStyle/>
                    <a:p>
                      <a:pPr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358013">
                <a:tc>
                  <a:txBody>
                    <a:bodyPr/>
                    <a:lstStyle/>
                    <a:p>
                      <a:pPr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gridSpan="3">
                  <a:txBody>
                    <a:bodyPr/>
                    <a:lstStyle/>
                    <a:p>
                      <a:pPr marR="0" indent="0" algn="r" rtl="0">
                        <a:lnSpc>
                          <a:spcPct val="114000"/>
                        </a:lnSpc>
                        <a:spcBef>
                          <a:spcPts val="0"/>
                        </a:spcBef>
                        <a:spcAft>
                          <a:spcPts val="600"/>
                        </a:spcAft>
                      </a:pPr>
                      <a:r>
                        <a:rPr lang="en-GB" sz="800" b="1" kern="1400">
                          <a:ln>
                            <a:noFill/>
                          </a:ln>
                          <a:solidFill>
                            <a:srgbClr val="000000"/>
                          </a:solidFill>
                          <a:effectLst/>
                          <a:latin typeface="Arial" panose="020B0604020202020204" pitchFamily="34" charset="0"/>
                        </a:rPr>
                        <a:t>TOTAL H.T.</a:t>
                      </a:r>
                      <a:endParaRPr lang="en-GB" sz="800" kern="1400">
                        <a:ln>
                          <a:noFill/>
                        </a:ln>
                        <a:solidFill>
                          <a:srgbClr val="000000"/>
                        </a:solidFill>
                        <a:effectLst/>
                        <a:latin typeface="Calibri" panose="020F0502020204030204" pitchFamily="34" charset="0"/>
                      </a:endParaRPr>
                    </a:p>
                  </a:txBody>
                  <a:tcPr marL="36991" marR="36991"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385392">
                <a:tc>
                  <a:txBody>
                    <a:bodyPr/>
                    <a:lstStyle/>
                    <a:p>
                      <a:pPr marR="0" indent="0" algn="l" rtl="0">
                        <a:lnSpc>
                          <a:spcPct val="114000"/>
                        </a:lnSpc>
                        <a:spcBef>
                          <a:spcPts val="0"/>
                        </a:spcBef>
                        <a:spcAft>
                          <a:spcPts val="600"/>
                        </a:spcAft>
                      </a:pPr>
                      <a:r>
                        <a:rPr lang="fr-FR" sz="800" kern="1400">
                          <a:ln>
                            <a:noFill/>
                          </a:ln>
                          <a:solidFill>
                            <a:srgbClr val="000000"/>
                          </a:solidFill>
                          <a:effectLst/>
                          <a:latin typeface="Calibri" panose="020F0502020204030204" pitchFamily="34" charset="0"/>
                        </a:rPr>
                        <a:t> </a:t>
                      </a: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tabLst>
                          <a:tab pos="19202" algn="l"/>
                        </a:tabLst>
                      </a:pPr>
                      <a:r>
                        <a:rPr lang="en-GB" sz="1000" kern="1400">
                          <a:ln>
                            <a:noFill/>
                          </a:ln>
                          <a:solidFill>
                            <a:srgbClr val="000000"/>
                          </a:solidFill>
                          <a:effectLst/>
                          <a:latin typeface="Arial" panose="020B0604020202020204" pitchFamily="34" charset="0"/>
                        </a:rPr>
                        <a:t> </a:t>
                      </a:r>
                      <a:endParaRPr lang="en-GB" sz="1000" kern="1400">
                        <a:ln>
                          <a:noFill/>
                        </a:ln>
                        <a:solidFill>
                          <a:srgbClr val="000000"/>
                        </a:solidFill>
                        <a:effectLst/>
                        <a:latin typeface="Times New Roman" panose="02020603050405020304" pitchFamily="18"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gridSpan="3">
                  <a:txBody>
                    <a:bodyPr/>
                    <a:lstStyle/>
                    <a:p>
                      <a:pPr marR="0" indent="0" algn="r"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Port H.T.</a:t>
                      </a:r>
                      <a:endParaRPr lang="en-GB" sz="800" kern="1400">
                        <a:ln>
                          <a:noFill/>
                        </a:ln>
                        <a:solidFill>
                          <a:srgbClr val="000000"/>
                        </a:solidFill>
                        <a:effectLst/>
                        <a:latin typeface="Calibri" panose="020F0502020204030204" pitchFamily="34" charset="0"/>
                      </a:endParaRPr>
                    </a:p>
                  </a:txBody>
                  <a:tcPr marL="36991" marR="36991"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a:txBody>
                    <a:bodyPr/>
                    <a:lstStyle/>
                    <a:p>
                      <a:pPr marR="0" indent="0" algn="l" rtl="0">
                        <a:lnSpc>
                          <a:spcPct val="114000"/>
                        </a:lnSpc>
                        <a:spcBef>
                          <a:spcPts val="0"/>
                        </a:spcBef>
                        <a:spcAft>
                          <a:spcPts val="600"/>
                        </a:spcAft>
                      </a:pPr>
                      <a:r>
                        <a:rPr lang="en-GB" sz="800" kern="1400">
                          <a:ln>
                            <a:noFill/>
                          </a:ln>
                          <a:solidFill>
                            <a:srgbClr val="000000"/>
                          </a:solidFill>
                          <a:effectLst/>
                          <a:latin typeface="Arial" panose="020B0604020202020204" pitchFamily="34" charset="0"/>
                        </a:rPr>
                        <a:t> </a:t>
                      </a:r>
                      <a:endParaRPr lang="en-GB"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r h="359863">
                <a:tc>
                  <a:txBody>
                    <a:bodyPr/>
                    <a:lstStyle/>
                    <a:p>
                      <a:pPr marR="0" indent="0" algn="l" rtl="0">
                        <a:lnSpc>
                          <a:spcPct val="114000"/>
                        </a:lnSpc>
                        <a:spcBef>
                          <a:spcPts val="0"/>
                        </a:spcBef>
                        <a:spcAft>
                          <a:spcPts val="600"/>
                        </a:spcAft>
                      </a:pPr>
                      <a:r>
                        <a:rPr lang="fr-FR" sz="800" kern="1400">
                          <a:ln>
                            <a:noFill/>
                          </a:ln>
                          <a:solidFill>
                            <a:srgbClr val="000000"/>
                          </a:solidFill>
                          <a:effectLst/>
                          <a:latin typeface="Arial" panose="020B0604020202020204" pitchFamily="34" charset="0"/>
                        </a:rPr>
                        <a:t> </a:t>
                      </a:r>
                      <a:endParaRPr lang="fr-FR"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a:txBody>
                    <a:bodyPr/>
                    <a:lstStyle/>
                    <a:p>
                      <a:pPr marR="0" indent="0" algn="l" rtl="0">
                        <a:lnSpc>
                          <a:spcPct val="114000"/>
                        </a:lnSpc>
                        <a:spcBef>
                          <a:spcPts val="0"/>
                        </a:spcBef>
                        <a:spcAft>
                          <a:spcPts val="600"/>
                        </a:spcAft>
                      </a:pPr>
                      <a:r>
                        <a:rPr lang="fr-FR" sz="800" kern="1400">
                          <a:ln>
                            <a:noFill/>
                          </a:ln>
                          <a:solidFill>
                            <a:srgbClr val="000000"/>
                          </a:solidFill>
                          <a:effectLst/>
                          <a:latin typeface="Arial" panose="020B0604020202020204" pitchFamily="34" charset="0"/>
                        </a:rPr>
                        <a:t> </a:t>
                      </a:r>
                      <a:endParaRPr lang="fr-FR" sz="800" kern="140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gridSpan="3">
                  <a:txBody>
                    <a:bodyPr/>
                    <a:lstStyle/>
                    <a:p>
                      <a:pPr marR="0" indent="0" algn="r" rtl="0">
                        <a:lnSpc>
                          <a:spcPct val="114000"/>
                        </a:lnSpc>
                        <a:spcBef>
                          <a:spcPts val="0"/>
                        </a:spcBef>
                        <a:spcAft>
                          <a:spcPts val="600"/>
                        </a:spcAft>
                      </a:pPr>
                      <a:r>
                        <a:rPr lang="fr-FR" sz="800" b="1" kern="1400">
                          <a:ln>
                            <a:noFill/>
                          </a:ln>
                          <a:solidFill>
                            <a:srgbClr val="000000"/>
                          </a:solidFill>
                          <a:effectLst/>
                          <a:latin typeface="Arial" panose="020B0604020202020204" pitchFamily="34" charset="0"/>
                        </a:rPr>
                        <a:t>TOTAL de la Commande</a:t>
                      </a:r>
                      <a:endParaRPr lang="fr-FR" sz="800" kern="1400">
                        <a:ln>
                          <a:noFill/>
                        </a:ln>
                        <a:solidFill>
                          <a:srgbClr val="000000"/>
                        </a:solidFill>
                        <a:effectLst/>
                        <a:latin typeface="Calibri" panose="020F0502020204030204" pitchFamily="34" charset="0"/>
                      </a:endParaRPr>
                    </a:p>
                  </a:txBody>
                  <a:tcPr marL="36991" marR="36991" marT="0" marB="0" anchor="ctr">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c hMerge="1">
                  <a:txBody>
                    <a:bodyPr/>
                    <a:lstStyle/>
                    <a:p>
                      <a:endParaRPr lang="fr-FR"/>
                    </a:p>
                  </a:txBody>
                  <a:tcPr/>
                </a:tc>
                <a:tc hMerge="1">
                  <a:txBody>
                    <a:bodyPr/>
                    <a:lstStyle/>
                    <a:p>
                      <a:endParaRPr lang="fr-FR"/>
                    </a:p>
                  </a:txBody>
                  <a:tcPr/>
                </a:tc>
                <a:tc>
                  <a:txBody>
                    <a:bodyPr/>
                    <a:lstStyle/>
                    <a:p>
                      <a:pPr marR="0" indent="0" algn="l" rtl="0">
                        <a:lnSpc>
                          <a:spcPct val="114000"/>
                        </a:lnSpc>
                        <a:spcBef>
                          <a:spcPts val="0"/>
                        </a:spcBef>
                        <a:spcAft>
                          <a:spcPts val="600"/>
                        </a:spcAft>
                      </a:pPr>
                      <a:r>
                        <a:rPr lang="fr-FR" sz="800" kern="1400" dirty="0">
                          <a:ln>
                            <a:noFill/>
                          </a:ln>
                          <a:solidFill>
                            <a:srgbClr val="000000"/>
                          </a:solidFill>
                          <a:effectLst/>
                          <a:latin typeface="Arial" panose="020B0604020202020204" pitchFamily="34" charset="0"/>
                        </a:rPr>
                        <a:t> </a:t>
                      </a:r>
                      <a:endParaRPr lang="fr-FR" sz="800" kern="1400" dirty="0">
                        <a:ln>
                          <a:noFill/>
                        </a:ln>
                        <a:solidFill>
                          <a:srgbClr val="000000"/>
                        </a:solidFill>
                        <a:effectLst/>
                        <a:latin typeface="Calibri" panose="020F0502020204030204" pitchFamily="34" charset="0"/>
                      </a:endParaRPr>
                    </a:p>
                  </a:txBody>
                  <a:tcPr marL="36991" marR="36991" marT="0" marB="0">
                    <a:lnL w="12700" cap="flat" cmpd="sng" algn="ctr">
                      <a:solidFill>
                        <a:srgbClr val="1F497D"/>
                      </a:solidFill>
                      <a:prstDash val="solid"/>
                      <a:round/>
                      <a:headEnd type="none" w="med" len="med"/>
                      <a:tailEnd type="none" w="med" len="med"/>
                    </a:lnL>
                    <a:lnR w="12700" cap="flat" cmpd="sng" algn="ctr">
                      <a:solidFill>
                        <a:srgbClr val="1F497D"/>
                      </a:solidFill>
                      <a:prstDash val="solid"/>
                      <a:round/>
                      <a:headEnd type="none" w="med" len="med"/>
                      <a:tailEnd type="none" w="med" len="med"/>
                    </a:lnR>
                    <a:lnT w="12700" cap="flat" cmpd="sng" algn="ctr">
                      <a:solidFill>
                        <a:srgbClr val="1F497D"/>
                      </a:solidFill>
                      <a:prstDash val="solid"/>
                      <a:round/>
                      <a:headEnd type="none" w="med" len="med"/>
                      <a:tailEnd type="none" w="med" len="med"/>
                    </a:lnT>
                    <a:lnB w="12700" cap="flat" cmpd="sng" algn="ctr">
                      <a:solidFill>
                        <a:srgbClr val="1F497D"/>
                      </a:solidFill>
                      <a:prstDash val="solid"/>
                      <a:round/>
                      <a:headEnd type="none" w="med" len="med"/>
                      <a:tailEnd type="none" w="med" len="med"/>
                    </a:lnB>
                  </a:tcPr>
                </a:tc>
              </a:tr>
            </a:tbl>
          </a:graphicData>
        </a:graphic>
      </p:graphicFrame>
      <p:sp>
        <p:nvSpPr>
          <p:cNvPr id="14" name="Zone de texte 275"/>
          <p:cNvSpPr txBox="1"/>
          <p:nvPr/>
        </p:nvSpPr>
        <p:spPr>
          <a:xfrm>
            <a:off x="275573" y="8442542"/>
            <a:ext cx="3031298" cy="1073151"/>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8000"/>
              </a:lnSpc>
              <a:spcAft>
                <a:spcPts val="600"/>
              </a:spcAft>
            </a:pPr>
            <a:r>
              <a:rPr lang="fr-FR" sz="1000" b="1" u="sng" kern="1400">
                <a:solidFill>
                  <a:srgbClr val="000000"/>
                </a:solidFill>
                <a:effectLst/>
                <a:ea typeface="Times New Roman"/>
              </a:rPr>
              <a:t>Date :</a:t>
            </a:r>
            <a:endParaRPr lang="fr-FR" sz="1000" kern="1400">
              <a:solidFill>
                <a:srgbClr val="000000"/>
              </a:solidFill>
              <a:effectLst/>
              <a:ea typeface="Times New Roman"/>
            </a:endParaRPr>
          </a:p>
          <a:p>
            <a:pPr>
              <a:lnSpc>
                <a:spcPct val="118000"/>
              </a:lnSpc>
              <a:spcAft>
                <a:spcPts val="600"/>
              </a:spcAft>
            </a:pPr>
            <a:r>
              <a:rPr lang="fr-FR" sz="500" b="1" u="none" strike="noStrike" kern="1400">
                <a:solidFill>
                  <a:srgbClr val="000000"/>
                </a:solidFill>
                <a:effectLst/>
                <a:ea typeface="Times New Roman"/>
              </a:rPr>
              <a:t> </a:t>
            </a:r>
            <a:endParaRPr lang="fr-FR" sz="1000" kern="1400">
              <a:solidFill>
                <a:srgbClr val="000000"/>
              </a:solidFill>
              <a:effectLst/>
              <a:ea typeface="Times New Roman"/>
            </a:endParaRPr>
          </a:p>
          <a:p>
            <a:pPr>
              <a:lnSpc>
                <a:spcPct val="118000"/>
              </a:lnSpc>
              <a:spcAft>
                <a:spcPts val="600"/>
              </a:spcAft>
            </a:pPr>
            <a:r>
              <a:rPr lang="fr-FR" sz="1000" b="1" u="sng" kern="1400">
                <a:solidFill>
                  <a:srgbClr val="000000"/>
                </a:solidFill>
                <a:effectLst/>
                <a:ea typeface="Times New Roman"/>
              </a:rPr>
              <a:t>Signature et cachet de l’entreprise :</a:t>
            </a:r>
            <a:endParaRPr lang="fr-FR" sz="1000" kern="1400">
              <a:solidFill>
                <a:srgbClr val="000000"/>
              </a:solidFill>
              <a:effectLst/>
              <a:ea typeface="Times New Roman"/>
            </a:endParaRPr>
          </a:p>
        </p:txBody>
      </p:sp>
      <p:sp>
        <p:nvSpPr>
          <p:cNvPr id="2" name="Espace réservé du pied de page 1"/>
          <p:cNvSpPr>
            <a:spLocks noGrp="1"/>
          </p:cNvSpPr>
          <p:nvPr>
            <p:ph type="ftr" sz="quarter" idx="11"/>
          </p:nvPr>
        </p:nvSpPr>
        <p:spPr/>
        <p:txBody>
          <a:bodyPr/>
          <a:lstStyle/>
          <a:p>
            <a:r>
              <a:rPr lang="fr-FR" smtClean="0"/>
              <a:t>103 rue de Feytiat - 87039 LIMOGES CEDEX – France Tél : 05.55.06.99.99 - Fax : 05.55.31.91.15 - E-mail : artlim87@gmail.com N° Siret : 01928703987192 - Code N.A.F : 524J - N° Intracommunautaire : FR 31 550 699 997 </a:t>
            </a:r>
            <a:endParaRPr lang="fr-FR"/>
          </a:p>
        </p:txBody>
      </p:sp>
      <p:sp>
        <p:nvSpPr>
          <p:cNvPr id="3" name="Espace réservé du numéro de diapositive 2"/>
          <p:cNvSpPr>
            <a:spLocks noGrp="1"/>
          </p:cNvSpPr>
          <p:nvPr>
            <p:ph type="sldNum" sz="quarter" idx="12"/>
          </p:nvPr>
        </p:nvSpPr>
        <p:spPr>
          <a:xfrm>
            <a:off x="6561367" y="9502422"/>
            <a:ext cx="296633" cy="403578"/>
          </a:xfrm>
        </p:spPr>
        <p:txBody>
          <a:bodyPr/>
          <a:lstStyle/>
          <a:p>
            <a:fld id="{35C8FFE2-3E91-4E7A-B3FC-3BA830BCC287}" type="slidenum">
              <a:rPr lang="fr-FR" smtClean="0"/>
              <a:t>41</a:t>
            </a:fld>
            <a:endParaRPr lang="fr-FR" dirty="0"/>
          </a:p>
        </p:txBody>
      </p:sp>
    </p:spTree>
    <p:extLst>
      <p:ext uri="{BB962C8B-B14F-4D97-AF65-F5344CB8AC3E}">
        <p14:creationId xmlns:p14="http://schemas.microsoft.com/office/powerpoint/2010/main" val="35485039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2" name="Espace réservé du pied de page 1"/>
          <p:cNvSpPr>
            <a:spLocks noGrp="1"/>
          </p:cNvSpPr>
          <p:nvPr>
            <p:ph type="ftr" sz="quarter" idx="11"/>
          </p:nvPr>
        </p:nvSpPr>
        <p:spPr>
          <a:xfrm>
            <a:off x="1499869" y="9421189"/>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sp>
        <p:nvSpPr>
          <p:cNvPr id="4" name="ZoneTexte 3"/>
          <p:cNvSpPr txBox="1"/>
          <p:nvPr/>
        </p:nvSpPr>
        <p:spPr>
          <a:xfrm>
            <a:off x="2928521" y="898565"/>
            <a:ext cx="3073520" cy="923330"/>
          </a:xfrm>
          <a:prstGeom prst="rect">
            <a:avLst/>
          </a:prstGeom>
          <a:noFill/>
        </p:spPr>
        <p:txBody>
          <a:bodyPr wrap="square" rtlCol="0">
            <a:spAutoFit/>
          </a:bodyPr>
          <a:lstStyle/>
          <a:p>
            <a:pPr algn="ctr"/>
            <a:r>
              <a:rPr lang="fr-FR" u="sng" dirty="0" smtClean="0">
                <a:latin typeface="Bodoni MT" panose="02070603080606020203" pitchFamily="18" charset="0"/>
              </a:rPr>
              <a:t>CONDITIONS GÉNERALES DE VENTE 2018</a:t>
            </a:r>
          </a:p>
        </p:txBody>
      </p:sp>
      <p:sp>
        <p:nvSpPr>
          <p:cNvPr id="7" name="ZoneTexte 6"/>
          <p:cNvSpPr txBox="1"/>
          <p:nvPr/>
        </p:nvSpPr>
        <p:spPr>
          <a:xfrm>
            <a:off x="526134" y="1888395"/>
            <a:ext cx="5820033" cy="5693866"/>
          </a:xfrm>
          <a:prstGeom prst="rect">
            <a:avLst/>
          </a:prstGeom>
          <a:noFill/>
        </p:spPr>
        <p:txBody>
          <a:bodyPr wrap="square" rtlCol="0">
            <a:spAutoFit/>
          </a:bodyPr>
          <a:lstStyle/>
          <a:p>
            <a:pPr algn="ctr"/>
            <a:r>
              <a:rPr lang="fr-FR" sz="1000" dirty="0"/>
              <a:t/>
            </a:r>
            <a:br>
              <a:rPr lang="fr-FR" sz="1000" dirty="0"/>
            </a:br>
            <a:r>
              <a:rPr lang="fr-FR" sz="800" dirty="0">
                <a:latin typeface="Times New Roman" panose="02020603050405020304" pitchFamily="18" charset="0"/>
                <a:cs typeface="Times New Roman" panose="02020603050405020304" pitchFamily="18" charset="0"/>
              </a:rPr>
              <a:t>Les présentes conditions générales de vente sont conclues entre d'une part :</a:t>
            </a:r>
          </a:p>
          <a:p>
            <a:pPr algn="ctr"/>
            <a:r>
              <a:rPr lang="fr-FR" sz="800" dirty="0">
                <a:latin typeface="Times New Roman" panose="02020603050405020304" pitchFamily="18" charset="0"/>
                <a:cs typeface="Times New Roman" panose="02020603050405020304" pitchFamily="18" charset="0"/>
              </a:rPr>
              <a:t>ART’LIM</a:t>
            </a:r>
          </a:p>
          <a:p>
            <a:pPr algn="ctr"/>
            <a:r>
              <a:rPr lang="fr-FR" sz="800" dirty="0">
                <a:latin typeface="Times New Roman" panose="02020603050405020304" pitchFamily="18" charset="0"/>
                <a:cs typeface="Times New Roman" panose="02020603050405020304" pitchFamily="18" charset="0"/>
              </a:rPr>
              <a:t>103 rue de Feytiat – 87039 LIMOGES CEDEX – France</a:t>
            </a:r>
          </a:p>
          <a:p>
            <a:pPr algn="ctr"/>
            <a:r>
              <a:rPr lang="fr-FR" sz="800" dirty="0">
                <a:latin typeface="Times New Roman" panose="02020603050405020304" pitchFamily="18" charset="0"/>
                <a:cs typeface="Times New Roman" panose="02020603050405020304" pitchFamily="18" charset="0"/>
              </a:rPr>
              <a:t>Tél : 05.55.06.99.99</a:t>
            </a:r>
          </a:p>
          <a:p>
            <a:pPr algn="ctr"/>
            <a:r>
              <a:rPr lang="fr-FR" sz="800" dirty="0">
                <a:latin typeface="Times New Roman" panose="02020603050405020304" pitchFamily="18" charset="0"/>
                <a:cs typeface="Times New Roman" panose="02020603050405020304" pitchFamily="18" charset="0"/>
              </a:rPr>
              <a:t>Fax : 05.55.31.91.15</a:t>
            </a:r>
          </a:p>
          <a:p>
            <a:pPr algn="ctr"/>
            <a:r>
              <a:rPr lang="fr-FR" sz="800" dirty="0">
                <a:latin typeface="Times New Roman" panose="02020603050405020304" pitchFamily="18" charset="0"/>
                <a:cs typeface="Times New Roman" panose="02020603050405020304" pitchFamily="18" charset="0"/>
              </a:rPr>
              <a:t>Email : </a:t>
            </a:r>
            <a:r>
              <a:rPr lang="fr-FR" sz="800" u="sng" dirty="0">
                <a:latin typeface="Times New Roman" panose="02020603050405020304" pitchFamily="18" charset="0"/>
                <a:cs typeface="Times New Roman" panose="02020603050405020304" pitchFamily="18" charset="0"/>
                <a:hlinkClick r:id="rId3"/>
              </a:rPr>
              <a:t>artlim87@gmail.com</a:t>
            </a:r>
            <a:endParaRPr lang="fr-FR" sz="800" dirty="0">
              <a:latin typeface="Times New Roman" panose="02020603050405020304" pitchFamily="18" charset="0"/>
              <a:cs typeface="Times New Roman" panose="02020603050405020304" pitchFamily="18" charset="0"/>
            </a:endParaRPr>
          </a:p>
          <a:p>
            <a:pPr algn="ctr"/>
            <a:r>
              <a:rPr lang="fr-FR" sz="800" dirty="0">
                <a:latin typeface="Times New Roman" panose="02020603050405020304" pitchFamily="18" charset="0"/>
                <a:cs typeface="Times New Roman" panose="02020603050405020304" pitchFamily="18" charset="0"/>
              </a:rPr>
              <a:t>N° Siret : 01928703987192</a:t>
            </a:r>
          </a:p>
          <a:p>
            <a:pPr algn="ctr"/>
            <a:r>
              <a:rPr lang="fr-FR" sz="800" dirty="0">
                <a:latin typeface="Times New Roman" panose="02020603050405020304" pitchFamily="18" charset="0"/>
                <a:cs typeface="Times New Roman" panose="02020603050405020304" pitchFamily="18" charset="0"/>
              </a:rPr>
              <a:t>Code N.A.F : 5241</a:t>
            </a:r>
          </a:p>
          <a:p>
            <a:pPr algn="ctr"/>
            <a:r>
              <a:rPr lang="fr-FR" sz="800" dirty="0">
                <a:latin typeface="Times New Roman" panose="02020603050405020304" pitchFamily="18" charset="0"/>
                <a:cs typeface="Times New Roman" panose="02020603050405020304" pitchFamily="18" charset="0"/>
              </a:rPr>
              <a:t>N° Intracommunautaire : </a:t>
            </a:r>
            <a:r>
              <a:rPr lang="fr-FR" sz="800" dirty="0" smtClean="0">
                <a:latin typeface="Times New Roman" panose="02020603050405020304" pitchFamily="18" charset="0"/>
                <a:cs typeface="Times New Roman" panose="02020603050405020304" pitchFamily="18" charset="0"/>
              </a:rPr>
              <a:t>FR31550699997</a:t>
            </a:r>
          </a:p>
          <a:p>
            <a:endParaRPr lang="fr-FR" sz="800" dirty="0" smtClean="0">
              <a:latin typeface="Times New Roman" panose="02020603050405020304" pitchFamily="18" charset="0"/>
              <a:cs typeface="Times New Roman" panose="02020603050405020304" pitchFamily="18" charset="0"/>
            </a:endParaRPr>
          </a:p>
          <a:p>
            <a:r>
              <a:rPr lang="fr-FR" sz="800" dirty="0">
                <a:latin typeface="Times New Roman" panose="02020603050405020304" pitchFamily="18" charset="0"/>
                <a:cs typeface="Times New Roman" panose="02020603050405020304" pitchFamily="18" charset="0"/>
              </a:rPr>
              <a:t>Et, d'autre part:</a:t>
            </a:r>
            <a:br>
              <a:rPr lang="fr-FR" sz="800" dirty="0">
                <a:latin typeface="Times New Roman" panose="02020603050405020304" pitchFamily="18" charset="0"/>
                <a:cs typeface="Times New Roman" panose="02020603050405020304" pitchFamily="18" charset="0"/>
              </a:rPr>
            </a:br>
            <a:r>
              <a:rPr lang="fr-FR" sz="800" dirty="0">
                <a:latin typeface="Times New Roman" panose="02020603050405020304" pitchFamily="18" charset="0"/>
                <a:cs typeface="Times New Roman" panose="02020603050405020304" pitchFamily="18" charset="0"/>
              </a:rPr>
              <a:t>Toute entreprise entraînement souhaitant effectuer un achat sur l’adresse mail suivante </a:t>
            </a:r>
            <a:r>
              <a:rPr lang="fr-FR" sz="800" u="sng" dirty="0">
                <a:latin typeface="Times New Roman" panose="02020603050405020304" pitchFamily="18" charset="0"/>
                <a:cs typeface="Times New Roman" panose="02020603050405020304" pitchFamily="18" charset="0"/>
                <a:hlinkClick r:id="rId3"/>
              </a:rPr>
              <a:t>artlim87@gmail.com</a:t>
            </a:r>
            <a:r>
              <a:rPr lang="fr-FR" sz="800" dirty="0">
                <a:latin typeface="Times New Roman" panose="02020603050405020304" pitchFamily="18" charset="0"/>
                <a:cs typeface="Times New Roman" panose="02020603050405020304" pitchFamily="18" charset="0"/>
              </a:rPr>
              <a:t>.</a:t>
            </a:r>
            <a:br>
              <a:rPr lang="fr-FR" sz="800" dirty="0">
                <a:latin typeface="Times New Roman" panose="02020603050405020304" pitchFamily="18" charset="0"/>
                <a:cs typeface="Times New Roman" panose="02020603050405020304" pitchFamily="18" charset="0"/>
              </a:rPr>
            </a:br>
            <a:r>
              <a:rPr lang="fr-FR" sz="800" dirty="0">
                <a:latin typeface="Times New Roman" panose="02020603050405020304" pitchFamily="18" charset="0"/>
                <a:cs typeface="Times New Roman" panose="02020603050405020304" pitchFamily="18" charset="0"/>
              </a:rPr>
              <a:t>Ci-après dénommé  "le client".</a:t>
            </a:r>
            <a:br>
              <a:rPr lang="fr-FR" sz="800" dirty="0">
                <a:latin typeface="Times New Roman" panose="02020603050405020304" pitchFamily="18" charset="0"/>
                <a:cs typeface="Times New Roman" panose="02020603050405020304" pitchFamily="18" charset="0"/>
              </a:rPr>
            </a:br>
            <a:r>
              <a:rPr lang="fr-FR" sz="800" dirty="0" smtClean="0">
                <a:latin typeface="Times New Roman" panose="02020603050405020304" pitchFamily="18" charset="0"/>
                <a:cs typeface="Times New Roman" panose="02020603050405020304" pitchFamily="18" charset="0"/>
              </a:rPr>
              <a:t>Les </a:t>
            </a:r>
            <a:r>
              <a:rPr lang="fr-FR" sz="800" dirty="0">
                <a:latin typeface="Times New Roman" panose="02020603050405020304" pitchFamily="18" charset="0"/>
                <a:cs typeface="Times New Roman" panose="02020603050405020304" pitchFamily="18" charset="0"/>
              </a:rPr>
              <a:t>présentes conditions régissent l’ensemble des ventes effectuées par </a:t>
            </a:r>
            <a:r>
              <a:rPr lang="fr-FR" sz="800" dirty="0" smtClean="0">
                <a:latin typeface="Times New Roman" panose="02020603050405020304" pitchFamily="18" charset="0"/>
                <a:cs typeface="Times New Roman" panose="02020603050405020304" pitchFamily="18" charset="0"/>
              </a:rPr>
              <a:t>Art’Lim </a:t>
            </a:r>
            <a:r>
              <a:rPr lang="fr-FR" sz="800" dirty="0">
                <a:latin typeface="Times New Roman" panose="02020603050405020304" pitchFamily="18" charset="0"/>
                <a:cs typeface="Times New Roman" panose="02020603050405020304" pitchFamily="18" charset="0"/>
              </a:rPr>
              <a:t>dès la conclusion du contrat.</a:t>
            </a:r>
          </a:p>
          <a:p>
            <a:r>
              <a:rPr lang="fr-FR" sz="800" dirty="0">
                <a:latin typeface="Times New Roman" panose="02020603050405020304" pitchFamily="18" charset="0"/>
                <a:cs typeface="Times New Roman" panose="02020603050405020304" pitchFamily="18" charset="0"/>
              </a:rPr>
              <a:t>Nos ventes sont soumises aux présentes conditions générales qui prévalent sur toutes conditions d’achats, sauf dérogation formelle et expresse de notre part.</a:t>
            </a:r>
          </a:p>
          <a:p>
            <a:r>
              <a:rPr lang="fr-FR" sz="800" dirty="0">
                <a:latin typeface="Times New Roman" panose="02020603050405020304" pitchFamily="18" charset="0"/>
                <a:cs typeface="Times New Roman" panose="02020603050405020304" pitchFamily="18" charset="0"/>
              </a:rPr>
              <a:t>Ces conditions générales de vente sont appliquées en vertu de la Loi Française.</a:t>
            </a:r>
            <a:br>
              <a:rPr lang="fr-FR" sz="800" dirty="0">
                <a:latin typeface="Times New Roman" panose="02020603050405020304" pitchFamily="18" charset="0"/>
                <a:cs typeface="Times New Roman" panose="02020603050405020304" pitchFamily="18" charset="0"/>
              </a:rPr>
            </a:br>
            <a:r>
              <a:rPr lang="fr-FR" sz="800" dirty="0">
                <a:latin typeface="Times New Roman" panose="02020603050405020304" pitchFamily="18" charset="0"/>
                <a:cs typeface="Times New Roman" panose="02020603050405020304" pitchFamily="18" charset="0"/>
              </a:rPr>
              <a:t> </a:t>
            </a:r>
            <a:r>
              <a:rPr lang="fr-FR" sz="800" dirty="0" smtClean="0">
                <a:latin typeface="Times New Roman" panose="02020603050405020304" pitchFamily="18" charset="0"/>
                <a:cs typeface="Times New Roman" panose="02020603050405020304" pitchFamily="18" charset="0"/>
              </a:rPr>
              <a:t>Les </a:t>
            </a:r>
            <a:r>
              <a:rPr lang="fr-FR" sz="800" dirty="0">
                <a:latin typeface="Times New Roman" panose="02020603050405020304" pitchFamily="18" charset="0"/>
                <a:cs typeface="Times New Roman" panose="02020603050405020304" pitchFamily="18" charset="0"/>
              </a:rPr>
              <a:t>2 parties conviennent que leurs relations seront exclusivement régies par le présent contrat, à l'exclusion de toute autre condition.</a:t>
            </a:r>
            <a:br>
              <a:rPr lang="fr-FR" sz="800" dirty="0">
                <a:latin typeface="Times New Roman" panose="02020603050405020304" pitchFamily="18" charset="0"/>
                <a:cs typeface="Times New Roman" panose="02020603050405020304" pitchFamily="18" charset="0"/>
              </a:rPr>
            </a:br>
            <a:r>
              <a:rPr lang="fr-FR" sz="800" dirty="0">
                <a:latin typeface="Times New Roman" panose="02020603050405020304" pitchFamily="18" charset="0"/>
                <a:cs typeface="Times New Roman" panose="02020603050405020304" pitchFamily="18" charset="0"/>
              </a:rPr>
              <a:t>Toute commande dûment confirmée devra se faire par écrit. Elle implique l'adhésion totale et sans aucune réserve aux présentes conditions générales de vente plus, éventuellement, à des conditions particulières ou spécifiques relatives à un ou plusieurs articles de la </a:t>
            </a:r>
            <a:r>
              <a:rPr lang="fr-FR" sz="800" dirty="0" smtClean="0">
                <a:latin typeface="Times New Roman" panose="02020603050405020304" pitchFamily="18" charset="0"/>
                <a:cs typeface="Times New Roman" panose="02020603050405020304" pitchFamily="18" charset="0"/>
              </a:rPr>
              <a:t>commande.</a:t>
            </a:r>
          </a:p>
          <a:p>
            <a:endParaRPr lang="fr-FR" sz="800" b="1" u="sng" dirty="0">
              <a:latin typeface="Times New Roman" panose="02020603050405020304" pitchFamily="18" charset="0"/>
              <a:cs typeface="Times New Roman" panose="02020603050405020304" pitchFamily="18" charset="0"/>
            </a:endParaRPr>
          </a:p>
          <a:p>
            <a:r>
              <a:rPr lang="fr-FR" sz="800" b="1" dirty="0" smtClean="0">
                <a:latin typeface="Times New Roman" panose="02020603050405020304" pitchFamily="18" charset="0"/>
                <a:cs typeface="Times New Roman" panose="02020603050405020304" pitchFamily="18" charset="0"/>
              </a:rPr>
              <a:t>                                                                                                </a:t>
            </a:r>
            <a:r>
              <a:rPr lang="fr-FR" sz="800" b="1" u="sng" dirty="0" smtClean="0">
                <a:latin typeface="Times New Roman" panose="02020603050405020304" pitchFamily="18" charset="0"/>
                <a:cs typeface="Times New Roman" panose="02020603050405020304" pitchFamily="18" charset="0"/>
              </a:rPr>
              <a:t>Articles à la vente</a:t>
            </a:r>
            <a:r>
              <a:rPr lang="fr-FR" sz="800" dirty="0"/>
              <a:t/>
            </a:r>
            <a:br>
              <a:rPr lang="fr-FR" sz="800" dirty="0"/>
            </a:br>
            <a:r>
              <a:rPr lang="fr-FR" sz="800" dirty="0"/>
              <a:t/>
            </a:r>
            <a:br>
              <a:rPr lang="fr-FR" sz="800" dirty="0"/>
            </a:br>
            <a:r>
              <a:rPr lang="fr-FR" sz="800" dirty="0" smtClean="0">
                <a:latin typeface="Times New Roman" panose="02020603050405020304" pitchFamily="18" charset="0"/>
                <a:cs typeface="Times New Roman" panose="02020603050405020304" pitchFamily="18" charset="0"/>
              </a:rPr>
              <a:t>Art’Lim </a:t>
            </a:r>
            <a:r>
              <a:rPr lang="fr-FR" sz="800" dirty="0">
                <a:latin typeface="Times New Roman" panose="02020603050405020304" pitchFamily="18" charset="0"/>
                <a:cs typeface="Times New Roman" panose="02020603050405020304" pitchFamily="18" charset="0"/>
              </a:rPr>
              <a:t>est une entreprise d’entraînement dont la vocation est d'offrir à la vente des articles pour la table, la cuisine et la décoration de </a:t>
            </a:r>
            <a:r>
              <a:rPr lang="fr-FR" sz="800" dirty="0" smtClean="0">
                <a:latin typeface="Times New Roman" panose="02020603050405020304" pitchFamily="18" charset="0"/>
                <a:cs typeface="Times New Roman" panose="02020603050405020304" pitchFamily="18" charset="0"/>
              </a:rPr>
              <a:t>la maison</a:t>
            </a:r>
            <a:r>
              <a:rPr lang="fr-FR" sz="800" dirty="0">
                <a:latin typeface="Times New Roman" panose="02020603050405020304" pitchFamily="18" charset="0"/>
                <a:cs typeface="Times New Roman" panose="02020603050405020304" pitchFamily="18" charset="0"/>
              </a:rPr>
              <a:t>, en porcelaine. Mais également des voyages et des </a:t>
            </a:r>
            <a:r>
              <a:rPr lang="fr-FR" sz="800" dirty="0" smtClean="0">
                <a:latin typeface="Times New Roman" panose="02020603050405020304" pitchFamily="18" charset="0"/>
                <a:cs typeface="Times New Roman" panose="02020603050405020304" pitchFamily="18" charset="0"/>
              </a:rPr>
              <a:t>bijoux. Les </a:t>
            </a:r>
            <a:r>
              <a:rPr lang="fr-FR" sz="800" dirty="0">
                <a:latin typeface="Times New Roman" panose="02020603050405020304" pitchFamily="18" charset="0"/>
                <a:cs typeface="Times New Roman" panose="02020603050405020304" pitchFamily="18" charset="0"/>
              </a:rPr>
              <a:t>articles visibles sur le catalogue sont </a:t>
            </a:r>
            <a:r>
              <a:rPr lang="fr-FR" sz="800" dirty="0" smtClean="0">
                <a:latin typeface="Times New Roman" panose="02020603050405020304" pitchFamily="18" charset="0"/>
                <a:cs typeface="Times New Roman" panose="02020603050405020304" pitchFamily="18" charset="0"/>
              </a:rPr>
              <a:t>disponibles jusqu'à l'épuisement </a:t>
            </a:r>
            <a:r>
              <a:rPr lang="fr-FR" sz="800" dirty="0">
                <a:latin typeface="Times New Roman" panose="02020603050405020304" pitchFamily="18" charset="0"/>
                <a:cs typeface="Times New Roman" panose="02020603050405020304" pitchFamily="18" charset="0"/>
              </a:rPr>
              <a:t>du </a:t>
            </a:r>
            <a:r>
              <a:rPr lang="fr-FR" sz="800" dirty="0" smtClean="0">
                <a:latin typeface="Times New Roman" panose="02020603050405020304" pitchFamily="18" charset="0"/>
                <a:cs typeface="Times New Roman" panose="02020603050405020304" pitchFamily="18" charset="0"/>
              </a:rPr>
              <a:t>stock. En </a:t>
            </a:r>
            <a:r>
              <a:rPr lang="fr-FR" sz="800" dirty="0">
                <a:latin typeface="Times New Roman" panose="02020603050405020304" pitchFamily="18" charset="0"/>
                <a:cs typeface="Times New Roman" panose="02020603050405020304" pitchFamily="18" charset="0"/>
              </a:rPr>
              <a:t>conséquence, </a:t>
            </a:r>
            <a:r>
              <a:rPr lang="fr-FR" sz="800" dirty="0" smtClean="0">
                <a:latin typeface="Times New Roman" panose="02020603050405020304" pitchFamily="18" charset="0"/>
                <a:cs typeface="Times New Roman" panose="02020603050405020304" pitchFamily="18" charset="0"/>
              </a:rPr>
              <a:t>Art’Lim </a:t>
            </a:r>
            <a:r>
              <a:rPr lang="fr-FR" sz="800" dirty="0">
                <a:latin typeface="Times New Roman" panose="02020603050405020304" pitchFamily="18" charset="0"/>
                <a:cs typeface="Times New Roman" panose="02020603050405020304" pitchFamily="18" charset="0"/>
              </a:rPr>
              <a:t>ne garantit en aucun cas le maintien des articles à la vente pendant une période donnée.</a:t>
            </a:r>
          </a:p>
          <a:p>
            <a:r>
              <a:rPr lang="fr-FR" sz="800" dirty="0">
                <a:latin typeface="Times New Roman" panose="02020603050405020304" pitchFamily="18" charset="0"/>
                <a:cs typeface="Times New Roman" panose="02020603050405020304" pitchFamily="18" charset="0"/>
              </a:rPr>
              <a:t> </a:t>
            </a:r>
          </a:p>
          <a:p>
            <a:pPr algn="ctr"/>
            <a:r>
              <a:rPr lang="fr-FR" sz="800" b="1" u="sng" dirty="0">
                <a:latin typeface="Times New Roman" panose="02020603050405020304" pitchFamily="18" charset="0"/>
                <a:cs typeface="Times New Roman" panose="02020603050405020304" pitchFamily="18" charset="0"/>
              </a:rPr>
              <a:t>Livraison</a:t>
            </a:r>
          </a:p>
          <a:p>
            <a:r>
              <a:rPr lang="fr-FR" sz="800" dirty="0">
                <a:latin typeface="Times New Roman" panose="02020603050405020304" pitchFamily="18" charset="0"/>
                <a:cs typeface="Times New Roman" panose="02020603050405020304" pitchFamily="18" charset="0"/>
              </a:rPr>
              <a:t>La commande est livrée chez le client, dans un délai moyen de 30 jours. Cependant ce délai peut être dépassé notamment dans le cas de difficultés d’approvisionnement. Tout retard dans la livraison ne peut donner droit à un remboursement, à des indemnités ou à l’annulation de votre commande. Le transport de la marchandise est effectué par un transporteur de notre choix.</a:t>
            </a:r>
          </a:p>
          <a:p>
            <a:r>
              <a:rPr lang="fr-FR" sz="800" dirty="0">
                <a:latin typeface="Times New Roman" panose="02020603050405020304" pitchFamily="18" charset="0"/>
                <a:cs typeface="Times New Roman" panose="02020603050405020304" pitchFamily="18" charset="0"/>
              </a:rPr>
              <a:t> </a:t>
            </a:r>
          </a:p>
          <a:p>
            <a:pPr algn="ctr"/>
            <a:r>
              <a:rPr lang="fr-FR" sz="800" b="1" u="sng" dirty="0">
                <a:latin typeface="Times New Roman" panose="02020603050405020304" pitchFamily="18" charset="0"/>
                <a:cs typeface="Times New Roman" panose="02020603050405020304" pitchFamily="18" charset="0"/>
              </a:rPr>
              <a:t>Délai de rétractation</a:t>
            </a:r>
            <a:endParaRPr lang="fr-FR" sz="800" dirty="0">
              <a:latin typeface="Times New Roman" panose="02020603050405020304" pitchFamily="18" charset="0"/>
              <a:cs typeface="Times New Roman" panose="02020603050405020304" pitchFamily="18" charset="0"/>
            </a:endParaRPr>
          </a:p>
          <a:p>
            <a:r>
              <a:rPr lang="fr-FR" sz="800" dirty="0">
                <a:latin typeface="Times New Roman" panose="02020603050405020304" pitchFamily="18" charset="0"/>
                <a:cs typeface="Times New Roman" panose="02020603050405020304" pitchFamily="18" charset="0"/>
              </a:rPr>
              <a:t>Dans un délai de 14 jours à compter de la réception de sa commande, le client pourra faire jouer son droit de rétractation. Il sera entièrement libre de retourner le ou les articles ne lui convenant pas sans avoir à fournir aucune justification. Il lui suffira de contacter le service client par téléphone +33 (0)5 55 06 99 99 ou par mail à</a:t>
            </a:r>
            <a:r>
              <a:rPr lang="fr-FR" sz="800" dirty="0">
                <a:latin typeface="Times New Roman" panose="02020603050405020304" pitchFamily="18" charset="0"/>
                <a:cs typeface="Times New Roman" panose="02020603050405020304" pitchFamily="18" charset="0"/>
                <a:hlinkClick r:id="rId4"/>
              </a:rPr>
              <a:t> </a:t>
            </a:r>
            <a:r>
              <a:rPr lang="fr-FR" sz="800" u="sng" dirty="0">
                <a:latin typeface="Times New Roman" panose="02020603050405020304" pitchFamily="18" charset="0"/>
                <a:cs typeface="Times New Roman" panose="02020603050405020304" pitchFamily="18" charset="0"/>
                <a:hlinkClick r:id="rId4"/>
              </a:rPr>
              <a:t>artlim87@gmail.com</a:t>
            </a:r>
            <a:r>
              <a:rPr lang="fr-FR" sz="800" dirty="0">
                <a:latin typeface="Times New Roman" panose="02020603050405020304" pitchFamily="18" charset="0"/>
                <a:cs typeface="Times New Roman" panose="02020603050405020304" pitchFamily="18" charset="0"/>
              </a:rPr>
              <a:t> pour l'informer de sa décision.</a:t>
            </a:r>
          </a:p>
          <a:p>
            <a:r>
              <a:rPr lang="fr-FR" sz="800" dirty="0">
                <a:latin typeface="Times New Roman" panose="02020603050405020304" pitchFamily="18" charset="0"/>
                <a:cs typeface="Times New Roman" panose="02020603050405020304" pitchFamily="18" charset="0"/>
              </a:rPr>
              <a:t> </a:t>
            </a:r>
          </a:p>
          <a:p>
            <a:pPr algn="ctr"/>
            <a:r>
              <a:rPr lang="fr-FR" sz="800" b="1" u="sng" dirty="0">
                <a:latin typeface="Times New Roman" panose="02020603050405020304" pitchFamily="18" charset="0"/>
                <a:cs typeface="Times New Roman" panose="02020603050405020304" pitchFamily="18" charset="0"/>
              </a:rPr>
              <a:t>Frais de </a:t>
            </a:r>
            <a:r>
              <a:rPr lang="fr-FR" sz="800" b="1" u="sng" dirty="0" smtClean="0">
                <a:latin typeface="Times New Roman" panose="02020603050405020304" pitchFamily="18" charset="0"/>
                <a:cs typeface="Times New Roman" panose="02020603050405020304" pitchFamily="18" charset="0"/>
              </a:rPr>
              <a:t>port</a:t>
            </a:r>
            <a:endParaRPr lang="fr-FR" sz="800" dirty="0" smtClean="0">
              <a:latin typeface="Times New Roman" panose="02020603050405020304" pitchFamily="18" charset="0"/>
              <a:cs typeface="Times New Roman" panose="02020603050405020304" pitchFamily="18" charset="0"/>
            </a:endParaRPr>
          </a:p>
          <a:p>
            <a:pPr algn="ctr"/>
            <a:endParaRPr lang="fr-FR" sz="800" dirty="0">
              <a:latin typeface="Times New Roman" panose="02020603050405020304" pitchFamily="18" charset="0"/>
              <a:cs typeface="Times New Roman" panose="02020603050405020304" pitchFamily="18" charset="0"/>
            </a:endParaRPr>
          </a:p>
          <a:p>
            <a:pPr algn="ctr"/>
            <a:endParaRPr lang="fr-FR" sz="800" dirty="0" smtClean="0">
              <a:latin typeface="Times New Roman" panose="02020603050405020304" pitchFamily="18" charset="0"/>
              <a:cs typeface="Times New Roman" panose="02020603050405020304" pitchFamily="18" charset="0"/>
            </a:endParaRPr>
          </a:p>
          <a:p>
            <a:pPr algn="ctr"/>
            <a:endParaRPr lang="fr-FR" sz="800" dirty="0">
              <a:latin typeface="Times New Roman" panose="02020603050405020304" pitchFamily="18" charset="0"/>
              <a:cs typeface="Times New Roman" panose="02020603050405020304" pitchFamily="18" charset="0"/>
            </a:endParaRPr>
          </a:p>
          <a:p>
            <a:endParaRPr lang="fr-FR" dirty="0"/>
          </a:p>
        </p:txBody>
      </p:sp>
      <p:sp>
        <p:nvSpPr>
          <p:cNvPr id="3" name="Espace réservé du numéro de diapositive 2"/>
          <p:cNvSpPr>
            <a:spLocks noGrp="1"/>
          </p:cNvSpPr>
          <p:nvPr>
            <p:ph type="sldNum" sz="quarter" idx="12"/>
          </p:nvPr>
        </p:nvSpPr>
        <p:spPr>
          <a:xfrm>
            <a:off x="6561367" y="9502422"/>
            <a:ext cx="296633" cy="403578"/>
          </a:xfrm>
        </p:spPr>
        <p:txBody>
          <a:bodyPr/>
          <a:lstStyle/>
          <a:p>
            <a:fld id="{35C8FFE2-3E91-4E7A-B3FC-3BA830BCC287}" type="slidenum">
              <a:rPr lang="fr-FR" smtClean="0"/>
              <a:t>42</a:t>
            </a:fld>
            <a:endParaRPr lang="fr-FR" dirty="0"/>
          </a:p>
        </p:txBody>
      </p:sp>
      <p:pic>
        <p:nvPicPr>
          <p:cNvPr id="6" name="Image 5"/>
          <p:cNvPicPr>
            <a:picLocks noChangeAspect="1"/>
          </p:cNvPicPr>
          <p:nvPr/>
        </p:nvPicPr>
        <p:blipFill rotWithShape="1">
          <a:blip r:embed="rId5">
            <a:extLst>
              <a:ext uri="{28A0092B-C50C-407E-A947-70E740481C1C}">
                <a14:useLocalDpi xmlns:a14="http://schemas.microsoft.com/office/drawing/2010/main" val="0"/>
              </a:ext>
            </a:extLst>
          </a:blip>
          <a:srcRect l="12512" r="12370" b="12688"/>
          <a:stretch/>
        </p:blipFill>
        <p:spPr>
          <a:xfrm>
            <a:off x="1315274" y="6852621"/>
            <a:ext cx="4241751" cy="2140772"/>
          </a:xfrm>
          <a:prstGeom prst="rect">
            <a:avLst/>
          </a:prstGeom>
          <a:ln w="28575">
            <a:solidFill>
              <a:schemeClr val="tx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31340273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2" name="Espace réservé du pied de page 1"/>
          <p:cNvSpPr>
            <a:spLocks noGrp="1"/>
          </p:cNvSpPr>
          <p:nvPr>
            <p:ph type="ftr" sz="quarter" idx="11"/>
          </p:nvPr>
        </p:nvSpPr>
        <p:spPr>
          <a:xfrm>
            <a:off x="1499869" y="9421189"/>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sp>
        <p:nvSpPr>
          <p:cNvPr id="4" name="ZoneTexte 3"/>
          <p:cNvSpPr txBox="1"/>
          <p:nvPr/>
        </p:nvSpPr>
        <p:spPr>
          <a:xfrm>
            <a:off x="2911762" y="1311007"/>
            <a:ext cx="3073520" cy="923330"/>
          </a:xfrm>
          <a:prstGeom prst="rect">
            <a:avLst/>
          </a:prstGeom>
          <a:noFill/>
        </p:spPr>
        <p:txBody>
          <a:bodyPr wrap="square" rtlCol="0">
            <a:spAutoFit/>
          </a:bodyPr>
          <a:lstStyle/>
          <a:p>
            <a:pPr algn="ctr"/>
            <a:r>
              <a:rPr lang="fr-FR" u="sng" dirty="0" smtClean="0">
                <a:latin typeface="Bodoni MT" panose="02070603080606020203" pitchFamily="18" charset="0"/>
              </a:rPr>
              <a:t>CONDITIONS GÉNERALES DE VENTE 2018</a:t>
            </a:r>
          </a:p>
        </p:txBody>
      </p:sp>
      <p:sp>
        <p:nvSpPr>
          <p:cNvPr id="3" name="ZoneTexte 2"/>
          <p:cNvSpPr txBox="1"/>
          <p:nvPr/>
        </p:nvSpPr>
        <p:spPr>
          <a:xfrm>
            <a:off x="630662" y="2788017"/>
            <a:ext cx="5566914" cy="4154984"/>
          </a:xfrm>
          <a:prstGeom prst="rect">
            <a:avLst/>
          </a:prstGeom>
          <a:noFill/>
        </p:spPr>
        <p:txBody>
          <a:bodyPr wrap="square" rtlCol="0">
            <a:spAutoFit/>
          </a:bodyPr>
          <a:lstStyle/>
          <a:p>
            <a:pPr algn="ctr"/>
            <a:r>
              <a:rPr lang="fr-FR" sz="800" b="1" u="sng" dirty="0">
                <a:latin typeface="Times New Roman" panose="02020603050405020304" pitchFamily="18" charset="0"/>
                <a:cs typeface="Times New Roman" panose="02020603050405020304" pitchFamily="18" charset="0"/>
              </a:rPr>
              <a:t>Responsabilité</a:t>
            </a:r>
            <a:endParaRPr lang="fr-FR" sz="800" dirty="0">
              <a:latin typeface="Times New Roman" panose="02020603050405020304" pitchFamily="18" charset="0"/>
              <a:cs typeface="Times New Roman" panose="02020603050405020304" pitchFamily="18" charset="0"/>
            </a:endParaRPr>
          </a:p>
          <a:p>
            <a:r>
              <a:rPr lang="fr-FR" sz="800" dirty="0">
                <a:latin typeface="Times New Roman" panose="02020603050405020304" pitchFamily="18" charset="0"/>
                <a:cs typeface="Times New Roman" panose="02020603050405020304" pitchFamily="18" charset="0"/>
              </a:rPr>
              <a:t>Les risques sur la marchandise sont entièrement à la charge du client dès réception des produits</a:t>
            </a:r>
            <a:r>
              <a:rPr lang="fr-FR" sz="800" dirty="0" smtClean="0">
                <a:latin typeface="Times New Roman" panose="02020603050405020304" pitchFamily="18" charset="0"/>
                <a:cs typeface="Times New Roman" panose="02020603050405020304" pitchFamily="18" charset="0"/>
              </a:rPr>
              <a:t>.</a:t>
            </a:r>
          </a:p>
          <a:p>
            <a:endParaRPr lang="fr-FR" sz="800" dirty="0" smtClean="0">
              <a:latin typeface="Times New Roman" panose="02020603050405020304" pitchFamily="18" charset="0"/>
              <a:cs typeface="Times New Roman" panose="02020603050405020304" pitchFamily="18" charset="0"/>
            </a:endParaRPr>
          </a:p>
          <a:p>
            <a:endParaRPr lang="fr-FR" sz="800" dirty="0">
              <a:latin typeface="Times New Roman" panose="02020603050405020304" pitchFamily="18" charset="0"/>
              <a:cs typeface="Times New Roman" panose="02020603050405020304" pitchFamily="18" charset="0"/>
            </a:endParaRPr>
          </a:p>
          <a:p>
            <a:r>
              <a:rPr lang="fr-FR" sz="800" b="1" dirty="0">
                <a:latin typeface="Times New Roman" panose="02020603050405020304" pitchFamily="18" charset="0"/>
                <a:cs typeface="Times New Roman" panose="02020603050405020304" pitchFamily="18" charset="0"/>
              </a:rPr>
              <a:t> </a:t>
            </a:r>
            <a:endParaRPr lang="fr-FR" sz="800" dirty="0">
              <a:latin typeface="Times New Roman" panose="02020603050405020304" pitchFamily="18" charset="0"/>
              <a:cs typeface="Times New Roman" panose="02020603050405020304" pitchFamily="18" charset="0"/>
            </a:endParaRPr>
          </a:p>
          <a:p>
            <a:pPr algn="ctr"/>
            <a:r>
              <a:rPr lang="fr-FR" sz="800" b="1" u="sng" dirty="0">
                <a:latin typeface="Times New Roman" panose="02020603050405020304" pitchFamily="18" charset="0"/>
                <a:cs typeface="Times New Roman" panose="02020603050405020304" pitchFamily="18" charset="0"/>
              </a:rPr>
              <a:t>Clause de réserve de propriété</a:t>
            </a:r>
            <a:endParaRPr lang="fr-FR" sz="800" dirty="0">
              <a:latin typeface="Times New Roman" panose="02020603050405020304" pitchFamily="18" charset="0"/>
              <a:cs typeface="Times New Roman" panose="02020603050405020304" pitchFamily="18" charset="0"/>
            </a:endParaRPr>
          </a:p>
          <a:p>
            <a:r>
              <a:rPr lang="fr-FR" sz="800" dirty="0">
                <a:latin typeface="Times New Roman" panose="02020603050405020304" pitchFamily="18" charset="0"/>
                <a:cs typeface="Times New Roman" panose="02020603050405020304" pitchFamily="18" charset="0"/>
              </a:rPr>
              <a:t>Le vendeur se réserve expressément la propriété des marchandises livrées jusqu’au paiement intégral de leur prix et des éventuels intérêts, conformément aux dispositions de la loi du 12 mai 1980 sur le transfert de la propriété des marchandises</a:t>
            </a:r>
            <a:r>
              <a:rPr lang="fr-FR" sz="800" dirty="0" smtClean="0">
                <a:latin typeface="Times New Roman" panose="02020603050405020304" pitchFamily="18" charset="0"/>
                <a:cs typeface="Times New Roman" panose="02020603050405020304" pitchFamily="18" charset="0"/>
              </a:rPr>
              <a:t>.</a:t>
            </a:r>
          </a:p>
          <a:p>
            <a:endParaRPr lang="fr-FR" sz="800" dirty="0" smtClean="0">
              <a:latin typeface="Times New Roman" panose="02020603050405020304" pitchFamily="18" charset="0"/>
              <a:cs typeface="Times New Roman" panose="02020603050405020304" pitchFamily="18" charset="0"/>
            </a:endParaRPr>
          </a:p>
          <a:p>
            <a:endParaRPr lang="fr-FR" sz="800" dirty="0"/>
          </a:p>
          <a:p>
            <a:pPr algn="ctr"/>
            <a:endParaRPr lang="fr-FR" sz="800" b="1" u="sng" dirty="0">
              <a:latin typeface="Times New Roman" panose="02020603050405020304" pitchFamily="18" charset="0"/>
              <a:cs typeface="Times New Roman" panose="02020603050405020304" pitchFamily="18" charset="0"/>
            </a:endParaRPr>
          </a:p>
          <a:p>
            <a:pPr algn="ctr"/>
            <a:r>
              <a:rPr lang="fr-FR" sz="800" b="1" u="sng" dirty="0" smtClean="0">
                <a:latin typeface="Times New Roman" panose="02020603050405020304" pitchFamily="18" charset="0"/>
                <a:cs typeface="Times New Roman" panose="02020603050405020304" pitchFamily="18" charset="0"/>
              </a:rPr>
              <a:t>Réclamations </a:t>
            </a:r>
            <a:r>
              <a:rPr lang="fr-FR" sz="800" b="1" u="sng" dirty="0">
                <a:latin typeface="Times New Roman" panose="02020603050405020304" pitchFamily="18" charset="0"/>
                <a:cs typeface="Times New Roman" panose="02020603050405020304" pitchFamily="18" charset="0"/>
              </a:rPr>
              <a:t>et garanties</a:t>
            </a:r>
            <a:endParaRPr lang="fr-FR" sz="800" dirty="0">
              <a:latin typeface="Times New Roman" panose="02020603050405020304" pitchFamily="18" charset="0"/>
              <a:cs typeface="Times New Roman" panose="02020603050405020304" pitchFamily="18" charset="0"/>
            </a:endParaRPr>
          </a:p>
          <a:p>
            <a:r>
              <a:rPr lang="fr-FR" sz="800" dirty="0">
                <a:latin typeface="Times New Roman" panose="02020603050405020304" pitchFamily="18" charset="0"/>
                <a:cs typeface="Times New Roman" panose="02020603050405020304" pitchFamily="18" charset="0"/>
              </a:rPr>
              <a:t>L’acheteur est tenu de contrôler la qualité et la quantité des marchandises. Le bon de livraison doit nous être retourné signée avec vérification. </a:t>
            </a:r>
            <a:r>
              <a:rPr lang="fr-FR" sz="800" dirty="0" smtClean="0">
                <a:latin typeface="Times New Roman" panose="02020603050405020304" pitchFamily="18" charset="0"/>
                <a:cs typeface="Times New Roman" panose="02020603050405020304" pitchFamily="18" charset="0"/>
              </a:rPr>
              <a:t>Aucune </a:t>
            </a:r>
            <a:r>
              <a:rPr lang="fr-FR" sz="800" dirty="0">
                <a:latin typeface="Times New Roman" panose="02020603050405020304" pitchFamily="18" charset="0"/>
                <a:cs typeface="Times New Roman" panose="02020603050405020304" pitchFamily="18" charset="0"/>
              </a:rPr>
              <a:t>réclamation ne sera prise en compte après le retour du bon de livraison accepté et signé. Tout retour ne sera accepté que dans son emballage d’origine.</a:t>
            </a:r>
          </a:p>
          <a:p>
            <a:r>
              <a:rPr lang="fr-FR" sz="800" dirty="0">
                <a:latin typeface="Times New Roman" panose="02020603050405020304" pitchFamily="18" charset="0"/>
                <a:cs typeface="Times New Roman" panose="02020603050405020304" pitchFamily="18" charset="0"/>
              </a:rPr>
              <a:t>Notre responsabilité ne peut en aucun cas aller au-delà du remboursement ou du remplacement des marchandises défectueuses. Les cas de force majeure autorisent de plein droit la suspension des contrats en cours ou leur expédition tardive, sans indemnité ; ni dommages et intérêts.</a:t>
            </a:r>
          </a:p>
          <a:p>
            <a:r>
              <a:rPr lang="fr-FR" sz="800" dirty="0">
                <a:latin typeface="Times New Roman" panose="02020603050405020304" pitchFamily="18" charset="0"/>
                <a:cs typeface="Times New Roman" panose="02020603050405020304" pitchFamily="18" charset="0"/>
              </a:rPr>
              <a:t>En vertu de l’article 1641 et suivant du Code Civil, le client bénéficie d’une garantie légale pour défaut et vice caché</a:t>
            </a:r>
            <a:r>
              <a:rPr lang="fr-FR" sz="800" dirty="0" smtClean="0">
                <a:latin typeface="Times New Roman" panose="02020603050405020304" pitchFamily="18" charset="0"/>
                <a:cs typeface="Times New Roman" panose="02020603050405020304" pitchFamily="18" charset="0"/>
              </a:rPr>
              <a:t>.</a:t>
            </a:r>
          </a:p>
          <a:p>
            <a:endParaRPr lang="fr-FR" sz="800" dirty="0" smtClean="0">
              <a:latin typeface="Times New Roman" panose="02020603050405020304" pitchFamily="18" charset="0"/>
              <a:cs typeface="Times New Roman" panose="02020603050405020304" pitchFamily="18" charset="0"/>
            </a:endParaRPr>
          </a:p>
          <a:p>
            <a:endParaRPr lang="fr-FR" sz="800" dirty="0">
              <a:latin typeface="Times New Roman" panose="02020603050405020304" pitchFamily="18" charset="0"/>
              <a:cs typeface="Times New Roman" panose="02020603050405020304" pitchFamily="18" charset="0"/>
            </a:endParaRPr>
          </a:p>
          <a:p>
            <a:r>
              <a:rPr lang="fr-FR" sz="800" dirty="0">
                <a:latin typeface="Times New Roman" panose="02020603050405020304" pitchFamily="18" charset="0"/>
                <a:cs typeface="Times New Roman" panose="02020603050405020304" pitchFamily="18" charset="0"/>
              </a:rPr>
              <a:t> </a:t>
            </a:r>
          </a:p>
          <a:p>
            <a:pPr algn="ctr"/>
            <a:r>
              <a:rPr lang="fr-FR" sz="800" b="1" u="sng" dirty="0">
                <a:latin typeface="Times New Roman" panose="02020603050405020304" pitchFamily="18" charset="0"/>
                <a:cs typeface="Times New Roman" panose="02020603050405020304" pitchFamily="18" charset="0"/>
              </a:rPr>
              <a:t>Prix et paiement</a:t>
            </a:r>
            <a:endParaRPr lang="fr-FR" sz="800" dirty="0">
              <a:latin typeface="Times New Roman" panose="02020603050405020304" pitchFamily="18" charset="0"/>
              <a:cs typeface="Times New Roman" panose="02020603050405020304" pitchFamily="18" charset="0"/>
            </a:endParaRPr>
          </a:p>
          <a:p>
            <a:r>
              <a:rPr lang="fr-FR" sz="800" dirty="0">
                <a:latin typeface="Times New Roman" panose="02020603050405020304" pitchFamily="18" charset="0"/>
                <a:cs typeface="Times New Roman" panose="02020603050405020304" pitchFamily="18" charset="0"/>
              </a:rPr>
              <a:t>Les prix figurant dans le catalogue sont exprimés hors taxe et révisables unilatéralement à chaque parution de notre catalogue et ce dans la limite des stocks disponibles. La TVA facturée sera calculée au taux en vigueur. </a:t>
            </a:r>
          </a:p>
          <a:p>
            <a:r>
              <a:rPr lang="fr-FR" sz="800" dirty="0">
                <a:latin typeface="Times New Roman" panose="02020603050405020304" pitchFamily="18" charset="0"/>
                <a:cs typeface="Times New Roman" panose="02020603050405020304" pitchFamily="18" charset="0"/>
              </a:rPr>
              <a:t>Conditions et modes de règlement : toutes nos factures sont payables par chèque ou par virement à 30 jours fin de mois.</a:t>
            </a:r>
          </a:p>
          <a:p>
            <a:r>
              <a:rPr lang="fr-FR" sz="800" b="1" dirty="0">
                <a:latin typeface="Times New Roman" panose="02020603050405020304" pitchFamily="18" charset="0"/>
                <a:cs typeface="Times New Roman" panose="02020603050405020304" pitchFamily="18" charset="0"/>
              </a:rPr>
              <a:t> </a:t>
            </a:r>
            <a:endParaRPr lang="fr-FR" sz="800" b="1" dirty="0" smtClean="0">
              <a:latin typeface="Times New Roman" panose="02020603050405020304" pitchFamily="18" charset="0"/>
              <a:cs typeface="Times New Roman" panose="02020603050405020304" pitchFamily="18" charset="0"/>
            </a:endParaRPr>
          </a:p>
          <a:p>
            <a:endParaRPr lang="fr-FR" sz="800" b="1" dirty="0" smtClean="0">
              <a:latin typeface="Times New Roman" panose="02020603050405020304" pitchFamily="18" charset="0"/>
              <a:cs typeface="Times New Roman" panose="02020603050405020304" pitchFamily="18" charset="0"/>
            </a:endParaRPr>
          </a:p>
          <a:p>
            <a:endParaRPr lang="fr-FR" sz="800" dirty="0">
              <a:latin typeface="Times New Roman" panose="02020603050405020304" pitchFamily="18" charset="0"/>
              <a:cs typeface="Times New Roman" panose="02020603050405020304" pitchFamily="18" charset="0"/>
            </a:endParaRPr>
          </a:p>
          <a:p>
            <a:pPr algn="ctr"/>
            <a:r>
              <a:rPr lang="fr-FR" sz="800" b="1" u="sng" dirty="0">
                <a:latin typeface="Times New Roman" panose="02020603050405020304" pitchFamily="18" charset="0"/>
                <a:cs typeface="Times New Roman" panose="02020603050405020304" pitchFamily="18" charset="0"/>
              </a:rPr>
              <a:t>Cas de force majeur</a:t>
            </a:r>
            <a:endParaRPr lang="fr-FR" sz="800" dirty="0">
              <a:latin typeface="Times New Roman" panose="02020603050405020304" pitchFamily="18" charset="0"/>
              <a:cs typeface="Times New Roman" panose="02020603050405020304" pitchFamily="18" charset="0"/>
            </a:endParaRPr>
          </a:p>
          <a:p>
            <a:r>
              <a:rPr lang="fr-FR" sz="800" dirty="0">
                <a:latin typeface="Times New Roman" panose="02020603050405020304" pitchFamily="18" charset="0"/>
                <a:cs typeface="Times New Roman" panose="02020603050405020304" pitchFamily="18" charset="0"/>
              </a:rPr>
              <a:t>Toute obligation </a:t>
            </a:r>
            <a:r>
              <a:rPr lang="fr-FR" sz="800" dirty="0" smtClean="0">
                <a:latin typeface="Times New Roman" panose="02020603050405020304" pitchFamily="18" charset="0"/>
                <a:cs typeface="Times New Roman" panose="02020603050405020304" pitchFamily="18" charset="0"/>
              </a:rPr>
              <a:t>d’Art’Lim </a:t>
            </a:r>
            <a:r>
              <a:rPr lang="fr-FR" sz="800" dirty="0">
                <a:latin typeface="Times New Roman" panose="02020603050405020304" pitchFamily="18" charset="0"/>
                <a:cs typeface="Times New Roman" panose="02020603050405020304" pitchFamily="18" charset="0"/>
              </a:rPr>
              <a:t>se trouve suspendue de plein droit en cas de force majeure : réduction ou arrêt de la production, de l’approvisionnement, des moyens de communication ou de transport, </a:t>
            </a:r>
            <a:r>
              <a:rPr lang="fr-FR" sz="800" dirty="0" smtClean="0">
                <a:latin typeface="Times New Roman" panose="02020603050405020304" pitchFamily="18" charset="0"/>
                <a:cs typeface="Times New Roman" panose="02020603050405020304" pitchFamily="18" charset="0"/>
              </a:rPr>
              <a:t>etc…</a:t>
            </a:r>
          </a:p>
        </p:txBody>
      </p:sp>
      <p:sp>
        <p:nvSpPr>
          <p:cNvPr id="6" name="Espace réservé du numéro de diapositive 5"/>
          <p:cNvSpPr>
            <a:spLocks noGrp="1"/>
          </p:cNvSpPr>
          <p:nvPr>
            <p:ph type="sldNum" sz="quarter" idx="12"/>
          </p:nvPr>
        </p:nvSpPr>
        <p:spPr/>
        <p:txBody>
          <a:bodyPr/>
          <a:lstStyle/>
          <a:p>
            <a:fld id="{35C8FFE2-3E91-4E7A-B3FC-3BA830BCC287}" type="slidenum">
              <a:rPr lang="fr-FR" smtClean="0"/>
              <a:t>43</a:t>
            </a:fld>
            <a:endParaRPr lang="fr-FR"/>
          </a:p>
        </p:txBody>
      </p:sp>
    </p:spTree>
    <p:extLst>
      <p:ext uri="{BB962C8B-B14F-4D97-AF65-F5344CB8AC3E}">
        <p14:creationId xmlns:p14="http://schemas.microsoft.com/office/powerpoint/2010/main" val="3457914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0992" y="3954531"/>
            <a:ext cx="1658895" cy="1534505"/>
          </a:xfrm>
          <a:prstGeom prst="rect">
            <a:avLst/>
          </a:prstGeom>
        </p:spPr>
      </p:pic>
      <p:sp>
        <p:nvSpPr>
          <p:cNvPr id="2" name="Espace réservé du pied de page 1"/>
          <p:cNvSpPr>
            <a:spLocks noGrp="1"/>
          </p:cNvSpPr>
          <p:nvPr>
            <p:ph type="ftr" sz="quarter" idx="11"/>
          </p:nvPr>
        </p:nvSpPr>
        <p:spPr>
          <a:xfrm>
            <a:off x="1499869" y="9421189"/>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sp>
        <p:nvSpPr>
          <p:cNvPr id="6" name="Espace réservé du numéro de diapositive 5"/>
          <p:cNvSpPr>
            <a:spLocks noGrp="1"/>
          </p:cNvSpPr>
          <p:nvPr>
            <p:ph type="sldNum" sz="quarter" idx="12"/>
          </p:nvPr>
        </p:nvSpPr>
        <p:spPr/>
        <p:txBody>
          <a:bodyPr/>
          <a:lstStyle/>
          <a:p>
            <a:fld id="{35C8FFE2-3E91-4E7A-B3FC-3BA830BCC287}" type="slidenum">
              <a:rPr lang="fr-FR" smtClean="0"/>
              <a:t>44</a:t>
            </a:fld>
            <a:endParaRPr lang="fr-FR"/>
          </a:p>
        </p:txBody>
      </p:sp>
      <p:sp>
        <p:nvSpPr>
          <p:cNvPr id="3" name="ZoneTexte 2"/>
          <p:cNvSpPr txBox="1"/>
          <p:nvPr/>
        </p:nvSpPr>
        <p:spPr>
          <a:xfrm>
            <a:off x="986016" y="3531606"/>
            <a:ext cx="4856206" cy="369332"/>
          </a:xfrm>
          <a:prstGeom prst="rect">
            <a:avLst/>
          </a:prstGeom>
          <a:noFill/>
        </p:spPr>
        <p:txBody>
          <a:bodyPr wrap="square" rtlCol="0">
            <a:spAutoFit/>
          </a:bodyPr>
          <a:lstStyle/>
          <a:p>
            <a:pPr algn="ctr"/>
            <a:r>
              <a:rPr lang="fr-FR" dirty="0" smtClean="0">
                <a:latin typeface="Bodoni MT" panose="02070603080606020203" pitchFamily="18" charset="0"/>
              </a:rPr>
              <a:t>Notre Entreprise d’Entraînement Pédagogique</a:t>
            </a:r>
            <a:endParaRPr lang="fr-FR" dirty="0">
              <a:latin typeface="Bodoni MT" panose="02070603080606020203" pitchFamily="18" charset="0"/>
            </a:endParaRPr>
          </a:p>
        </p:txBody>
      </p:sp>
      <p:sp>
        <p:nvSpPr>
          <p:cNvPr id="7" name="Espace réservé du pied de page 1"/>
          <p:cNvSpPr txBox="1">
            <a:spLocks/>
          </p:cNvSpPr>
          <p:nvPr/>
        </p:nvSpPr>
        <p:spPr>
          <a:xfrm>
            <a:off x="2409888" y="4475394"/>
            <a:ext cx="3828500" cy="403578"/>
          </a:xfrm>
          <a:prstGeom prst="rect">
            <a:avLst/>
          </a:prstGeom>
        </p:spPr>
        <p:txBody>
          <a:bodyPr vert="horz" lIns="91440" tIns="45720" rIns="91440" bIns="45720" rtlCol="0" anchor="ctr"/>
          <a:lstStyle>
            <a:defPPr>
              <a:defRPr lang="fr-FR"/>
            </a:defPPr>
            <a:lvl1pPr marL="0" algn="l" defTabSz="914400" rtl="0" eaLnBrk="1" latinLnBrk="0" hangingPunct="1">
              <a:defRPr sz="75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200" dirty="0" smtClean="0">
                <a:latin typeface="Times New Roman" panose="02020603050405020304" pitchFamily="18" charset="0"/>
                <a:cs typeface="Times New Roman" panose="02020603050405020304" pitchFamily="18" charset="0"/>
              </a:rPr>
              <a:t>103 rue de Feytiat </a:t>
            </a:r>
          </a:p>
          <a:p>
            <a:pPr algn="ctr"/>
            <a:r>
              <a:rPr lang="fr-FR" sz="1200" dirty="0" smtClean="0">
                <a:latin typeface="Times New Roman" panose="02020603050405020304" pitchFamily="18" charset="0"/>
                <a:cs typeface="Times New Roman" panose="02020603050405020304" pitchFamily="18" charset="0"/>
              </a:rPr>
              <a:t> 87039 LIMOGES CEDEX – France </a:t>
            </a:r>
          </a:p>
          <a:p>
            <a:pPr algn="ctr"/>
            <a:r>
              <a:rPr lang="fr-FR" sz="1200" dirty="0" smtClean="0">
                <a:latin typeface="Times New Roman" panose="02020603050405020304" pitchFamily="18" charset="0"/>
                <a:cs typeface="Times New Roman" panose="02020603050405020304" pitchFamily="18" charset="0"/>
              </a:rPr>
              <a:t>Tél : 05.55.06.99.99 - Fax : 05.55.31.91.15</a:t>
            </a:r>
          </a:p>
          <a:p>
            <a:pPr algn="ctr"/>
            <a:r>
              <a:rPr lang="fr-FR" sz="1200" dirty="0" smtClean="0">
                <a:latin typeface="Times New Roman" panose="02020603050405020304" pitchFamily="18" charset="0"/>
                <a:cs typeface="Times New Roman" panose="02020603050405020304" pitchFamily="18" charset="0"/>
              </a:rPr>
              <a:t> E-mail : artlim87@gmail.com</a:t>
            </a:r>
            <a:endParaRPr lang="fr-FR" sz="1200" dirty="0">
              <a:latin typeface="Times New Roman" panose="02020603050405020304" pitchFamily="18" charset="0"/>
              <a:cs typeface="Times New Roman" panose="02020603050405020304" pitchFamily="18" charset="0"/>
            </a:endParaRPr>
          </a:p>
        </p:txBody>
      </p:sp>
      <p:sp>
        <p:nvSpPr>
          <p:cNvPr id="8" name="ZoneTexte 7"/>
          <p:cNvSpPr txBox="1"/>
          <p:nvPr/>
        </p:nvSpPr>
        <p:spPr>
          <a:xfrm>
            <a:off x="939382" y="5408139"/>
            <a:ext cx="4856206" cy="369332"/>
          </a:xfrm>
          <a:prstGeom prst="rect">
            <a:avLst/>
          </a:prstGeom>
          <a:noFill/>
        </p:spPr>
        <p:txBody>
          <a:bodyPr wrap="square" rtlCol="0">
            <a:spAutoFit/>
          </a:bodyPr>
          <a:lstStyle/>
          <a:p>
            <a:pPr algn="ctr"/>
            <a:r>
              <a:rPr lang="fr-FR" dirty="0" smtClean="0">
                <a:latin typeface="Bodoni MT" panose="02070603080606020203" pitchFamily="18" charset="0"/>
              </a:rPr>
              <a:t>Notre réseau</a:t>
            </a:r>
            <a:endParaRPr lang="fr-FR" dirty="0">
              <a:latin typeface="Bodoni MT" panose="02070603080606020203" pitchFamily="18" charset="0"/>
            </a:endParaRPr>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255" y="7911780"/>
            <a:ext cx="2194355" cy="1071593"/>
          </a:xfrm>
          <a:prstGeom prst="rect">
            <a:avLst/>
          </a:prstGeom>
        </p:spPr>
      </p:pic>
      <p:sp>
        <p:nvSpPr>
          <p:cNvPr id="12" name="ZoneTexte 11"/>
          <p:cNvSpPr txBox="1"/>
          <p:nvPr/>
        </p:nvSpPr>
        <p:spPr>
          <a:xfrm>
            <a:off x="939382" y="7416847"/>
            <a:ext cx="4856206" cy="369332"/>
          </a:xfrm>
          <a:prstGeom prst="rect">
            <a:avLst/>
          </a:prstGeom>
          <a:noFill/>
        </p:spPr>
        <p:txBody>
          <a:bodyPr wrap="square" rtlCol="0">
            <a:spAutoFit/>
          </a:bodyPr>
          <a:lstStyle/>
          <a:p>
            <a:pPr algn="ctr"/>
            <a:r>
              <a:rPr lang="fr-FR" dirty="0" smtClean="0">
                <a:latin typeface="Bodoni MT" panose="02070603080606020203" pitchFamily="18" charset="0"/>
              </a:rPr>
              <a:t>Notre organisme de formation</a:t>
            </a:r>
            <a:endParaRPr lang="fr-FR" dirty="0">
              <a:latin typeface="Bodoni MT" panose="02070603080606020203" pitchFamily="18" charset="0"/>
            </a:endParaRPr>
          </a:p>
        </p:txBody>
      </p:sp>
      <p:sp>
        <p:nvSpPr>
          <p:cNvPr id="13" name="Espace réservé du pied de page 1"/>
          <p:cNvSpPr txBox="1">
            <a:spLocks/>
          </p:cNvSpPr>
          <p:nvPr/>
        </p:nvSpPr>
        <p:spPr>
          <a:xfrm>
            <a:off x="2784711" y="7640295"/>
            <a:ext cx="3828500" cy="403578"/>
          </a:xfrm>
          <a:prstGeom prst="rect">
            <a:avLst/>
          </a:prstGeom>
        </p:spPr>
        <p:txBody>
          <a:bodyPr vert="horz" lIns="91440" tIns="45720" rIns="91440" bIns="45720" rtlCol="0" anchor="ctr"/>
          <a:lstStyle>
            <a:defPPr>
              <a:defRPr lang="fr-FR"/>
            </a:defPPr>
            <a:lvl1pPr marL="0" algn="l" defTabSz="914400" rtl="0" eaLnBrk="1" latinLnBrk="0" hangingPunct="1">
              <a:defRPr sz="75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fr-FR" sz="1200" dirty="0">
              <a:latin typeface="Times New Roman" panose="02020603050405020304" pitchFamily="18" charset="0"/>
              <a:cs typeface="Times New Roman" panose="02020603050405020304" pitchFamily="18" charset="0"/>
            </a:endParaRPr>
          </a:p>
        </p:txBody>
      </p:sp>
      <p:sp>
        <p:nvSpPr>
          <p:cNvPr id="14" name="Rectangle 13"/>
          <p:cNvSpPr/>
          <p:nvPr/>
        </p:nvSpPr>
        <p:spPr>
          <a:xfrm>
            <a:off x="3039296" y="8245788"/>
            <a:ext cx="3199092" cy="646331"/>
          </a:xfrm>
          <a:prstGeom prst="rect">
            <a:avLst/>
          </a:prstGeom>
        </p:spPr>
        <p:txBody>
          <a:bodyPr wrap="square">
            <a:spAutoFit/>
          </a:bodyPr>
          <a:lstStyle/>
          <a:p>
            <a:pPr algn="ctr"/>
            <a:r>
              <a:rPr lang="fr-FR" sz="1200" dirty="0">
                <a:latin typeface="Times New Roman" panose="02020603050405020304" pitchFamily="18" charset="0"/>
                <a:cs typeface="Times New Roman" panose="02020603050405020304" pitchFamily="18" charset="0"/>
              </a:rPr>
              <a:t>6, rue Paul </a:t>
            </a:r>
            <a:r>
              <a:rPr lang="fr-FR" sz="1200" dirty="0" err="1">
                <a:latin typeface="Times New Roman" panose="02020603050405020304" pitchFamily="18" charset="0"/>
                <a:cs typeface="Times New Roman" panose="02020603050405020304" pitchFamily="18" charset="0"/>
              </a:rPr>
              <a:t>Derignac</a:t>
            </a:r>
            <a:r>
              <a:rPr lang="fr-FR" sz="1200" dirty="0">
                <a:latin typeface="Times New Roman" panose="02020603050405020304" pitchFamily="18" charset="0"/>
                <a:cs typeface="Times New Roman" panose="02020603050405020304" pitchFamily="18" charset="0"/>
              </a:rPr>
              <a:t> </a:t>
            </a:r>
            <a:r>
              <a:rPr lang="fr-FR" sz="1200" dirty="0" smtClean="0">
                <a:latin typeface="Times New Roman" panose="02020603050405020304" pitchFamily="18" charset="0"/>
                <a:cs typeface="Times New Roman" panose="02020603050405020304" pitchFamily="18" charset="0"/>
              </a:rPr>
              <a:t>– 87031LIMOGES CEDEX </a:t>
            </a:r>
          </a:p>
          <a:p>
            <a:pPr algn="ctr"/>
            <a:r>
              <a:rPr lang="fr-FR" sz="1200" dirty="0" smtClean="0"/>
              <a:t>Tél : 05.55.12.31.31</a:t>
            </a:r>
          </a:p>
          <a:p>
            <a:pPr algn="ctr"/>
            <a:r>
              <a:rPr lang="fr-FR" sz="1200" dirty="0" smtClean="0">
                <a:latin typeface="Times New Roman" panose="02020603050405020304" pitchFamily="18" charset="0"/>
                <a:cs typeface="Times New Roman" panose="02020603050405020304" pitchFamily="18" charset="0"/>
              </a:rPr>
              <a:t>Site : www.greta-du-limousin.fr</a:t>
            </a:r>
            <a:endParaRPr lang="fr-FR" sz="1200" dirty="0">
              <a:latin typeface="Times New Roman" panose="02020603050405020304" pitchFamily="18" charset="0"/>
              <a:cs typeface="Times New Roman" panose="02020603050405020304" pitchFamily="18" charset="0"/>
            </a:endParaRPr>
          </a:p>
        </p:txBody>
      </p:sp>
      <p:sp>
        <p:nvSpPr>
          <p:cNvPr id="15" name="Espace réservé du pied de page 1"/>
          <p:cNvSpPr txBox="1">
            <a:spLocks/>
          </p:cNvSpPr>
          <p:nvPr/>
        </p:nvSpPr>
        <p:spPr>
          <a:xfrm>
            <a:off x="2409887" y="6256930"/>
            <a:ext cx="3953841" cy="403578"/>
          </a:xfrm>
          <a:prstGeom prst="rect">
            <a:avLst/>
          </a:prstGeom>
        </p:spPr>
        <p:txBody>
          <a:bodyPr vert="horz" lIns="91440" tIns="45720" rIns="91440" bIns="45720" rtlCol="0" anchor="ctr"/>
          <a:lstStyle>
            <a:defPPr>
              <a:defRPr lang="fr-FR"/>
            </a:defPPr>
            <a:lvl1pPr marL="0" algn="l" defTabSz="914400" rtl="0" eaLnBrk="1" latinLnBrk="0" hangingPunct="1">
              <a:defRPr sz="750" b="0" i="0" kern="1200">
                <a:solidFill>
                  <a:schemeClr val="tx1"/>
                </a:solidFill>
                <a:effectLst/>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200" dirty="0">
                <a:latin typeface="Times New Roman" panose="02020603050405020304" pitchFamily="18" charset="0"/>
                <a:cs typeface="Times New Roman" panose="02020603050405020304" pitchFamily="18" charset="0"/>
              </a:rPr>
              <a:t/>
            </a:r>
            <a:br>
              <a:rPr lang="fr-FR" sz="1200" dirty="0">
                <a:latin typeface="Times New Roman" panose="02020603050405020304" pitchFamily="18" charset="0"/>
                <a:cs typeface="Times New Roman" panose="02020603050405020304" pitchFamily="18" charset="0"/>
              </a:rPr>
            </a:br>
            <a:r>
              <a:rPr lang="fr-FR" sz="1200" dirty="0">
                <a:latin typeface="Times New Roman" panose="02020603050405020304" pitchFamily="18" charset="0"/>
                <a:cs typeface="Times New Roman" panose="02020603050405020304" pitchFamily="18" charset="0"/>
              </a:rPr>
              <a:t>23, rue </a:t>
            </a:r>
            <a:r>
              <a:rPr lang="fr-FR" sz="1200" dirty="0" err="1">
                <a:latin typeface="Times New Roman" panose="02020603050405020304" pitchFamily="18" charset="0"/>
                <a:cs typeface="Times New Roman" panose="02020603050405020304" pitchFamily="18" charset="0"/>
              </a:rPr>
              <a:t>Eucher</a:t>
            </a:r>
            <a:r>
              <a:rPr lang="fr-FR" sz="1200" dirty="0">
                <a:latin typeface="Times New Roman" panose="02020603050405020304" pitchFamily="18" charset="0"/>
                <a:cs typeface="Times New Roman" panose="02020603050405020304" pitchFamily="18" charset="0"/>
              </a:rPr>
              <a:t> Girardin</a:t>
            </a:r>
            <a:br>
              <a:rPr lang="fr-FR" sz="1200" dirty="0">
                <a:latin typeface="Times New Roman" panose="02020603050405020304" pitchFamily="18" charset="0"/>
                <a:cs typeface="Times New Roman" panose="02020603050405020304" pitchFamily="18" charset="0"/>
              </a:rPr>
            </a:br>
            <a:r>
              <a:rPr lang="fr-FR" sz="1200" dirty="0" smtClean="0">
                <a:latin typeface="Times New Roman" panose="02020603050405020304" pitchFamily="18" charset="0"/>
                <a:cs typeface="Times New Roman" panose="02020603050405020304" pitchFamily="18" charset="0"/>
              </a:rPr>
              <a:t> </a:t>
            </a:r>
            <a:r>
              <a:rPr lang="fr-FR" sz="1200" dirty="0">
                <a:latin typeface="Times New Roman" panose="02020603050405020304" pitchFamily="18" charset="0"/>
                <a:cs typeface="Times New Roman" panose="02020603050405020304" pitchFamily="18" charset="0"/>
              </a:rPr>
              <a:t>42335 ROANNE Cedex</a:t>
            </a:r>
            <a:br>
              <a:rPr lang="fr-FR" sz="1200" dirty="0">
                <a:latin typeface="Times New Roman" panose="02020603050405020304" pitchFamily="18" charset="0"/>
                <a:cs typeface="Times New Roman" panose="02020603050405020304" pitchFamily="18" charset="0"/>
              </a:rPr>
            </a:br>
            <a:r>
              <a:rPr lang="fr-FR" sz="1200" dirty="0">
                <a:latin typeface="Times New Roman" panose="02020603050405020304" pitchFamily="18" charset="0"/>
                <a:cs typeface="Times New Roman" panose="02020603050405020304" pitchFamily="18" charset="0"/>
              </a:rPr>
              <a:t>Tél. 04 77 23 26 70 - Fax 04 77 23 26 75</a:t>
            </a:r>
            <a:br>
              <a:rPr lang="fr-FR" sz="1200" dirty="0">
                <a:latin typeface="Times New Roman" panose="02020603050405020304" pitchFamily="18" charset="0"/>
                <a:cs typeface="Times New Roman" panose="02020603050405020304" pitchFamily="18" charset="0"/>
              </a:rPr>
            </a:br>
            <a:r>
              <a:rPr lang="fr-FR" sz="1200" dirty="0" smtClean="0">
                <a:latin typeface="Times New Roman" panose="02020603050405020304" pitchFamily="18" charset="0"/>
                <a:cs typeface="Times New Roman" panose="02020603050405020304" pitchFamily="18" charset="0"/>
              </a:rPr>
              <a:t>E-mail </a:t>
            </a:r>
            <a:r>
              <a:rPr lang="fr-FR" sz="1200" dirty="0">
                <a:latin typeface="Times New Roman" panose="02020603050405020304" pitchFamily="18" charset="0"/>
                <a:cs typeface="Times New Roman" panose="02020603050405020304" pitchFamily="18" charset="0"/>
              </a:rPr>
              <a:t>: </a:t>
            </a:r>
            <a:r>
              <a:rPr lang="fr-FR" sz="1200" dirty="0" smtClean="0">
                <a:latin typeface="Times New Roman" panose="02020603050405020304" pitchFamily="18" charset="0"/>
                <a:cs typeface="Times New Roman" panose="02020603050405020304" pitchFamily="18" charset="0"/>
              </a:rPr>
              <a:t>info@euroentent.net</a:t>
            </a:r>
          </a:p>
        </p:txBody>
      </p:sp>
      <p:pic>
        <p:nvPicPr>
          <p:cNvPr id="16" name="Imag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191" y="5774740"/>
            <a:ext cx="1583697" cy="1367957"/>
          </a:xfrm>
          <a:prstGeom prst="rect">
            <a:avLst/>
          </a:prstGeom>
        </p:spPr>
      </p:pic>
      <p:pic>
        <p:nvPicPr>
          <p:cNvPr id="18" name="Imag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0788" y="899886"/>
            <a:ext cx="3373394" cy="2530045"/>
          </a:xfrm>
          <a:prstGeom prst="roundRect">
            <a:avLst>
              <a:gd name="adj" fmla="val 16667"/>
            </a:avLst>
          </a:prstGeom>
          <a:ln>
            <a:noFill/>
          </a:ln>
          <a:effectLst>
            <a:glow rad="228600">
              <a:schemeClr val="accent3">
                <a:satMod val="175000"/>
                <a:alpha val="40000"/>
              </a:schemeClr>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8786354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p:cNvPicPr>
            <a:picLocks noChangeAspect="1"/>
          </p:cNvPicPr>
          <p:nvPr/>
        </p:nvPicPr>
        <p:blipFill>
          <a:blip r:embed="rId2" cstate="print">
            <a:extLst>
              <a:ext uri="{BEBA8EAE-BF5A-486C-A8C5-ECC9F3942E4B}">
                <a14:imgProps xmlns:a14="http://schemas.microsoft.com/office/drawing/2010/main">
                  <a14:imgLayer r:embed="rId3">
                    <a14:imgEffect>
                      <a14:saturation sat="175000"/>
                    </a14:imgEffect>
                  </a14:imgLayer>
                </a14:imgProps>
              </a:ext>
              <a:ext uri="{28A0092B-C50C-407E-A947-70E740481C1C}">
                <a14:useLocalDpi xmlns:a14="http://schemas.microsoft.com/office/drawing/2010/main" val="0"/>
              </a:ext>
            </a:extLst>
          </a:blip>
          <a:stretch>
            <a:fillRect/>
          </a:stretch>
        </p:blipFill>
        <p:spPr>
          <a:xfrm>
            <a:off x="499138" y="2416906"/>
            <a:ext cx="3435456" cy="28450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244688" y="6758770"/>
            <a:ext cx="3302968" cy="892552"/>
          </a:xfrm>
          <a:prstGeom prst="rect">
            <a:avLst/>
          </a:prstGeom>
        </p:spPr>
        <p:txBody>
          <a:bodyPr wrap="square">
            <a:spAutoFit/>
          </a:bodyPr>
          <a:lstStyle/>
          <a:p>
            <a:pPr algn="ctr"/>
            <a:r>
              <a:rPr lang="fr-FR" b="1" u="sng" dirty="0" smtClean="0">
                <a:latin typeface="Bodoni MT" panose="02070603080606020203" pitchFamily="18" charset="0"/>
                <a:cs typeface="Times New Roman" panose="02020603050405020304" pitchFamily="18" charset="0"/>
              </a:rPr>
              <a:t>Service en porcelaine </a:t>
            </a:r>
          </a:p>
          <a:p>
            <a:pPr algn="ctr"/>
            <a:r>
              <a:rPr lang="fr-FR" b="1" u="sng" dirty="0" smtClean="0">
                <a:latin typeface="Bodoni MT" panose="02070603080606020203" pitchFamily="18" charset="0"/>
                <a:cs typeface="Times New Roman" panose="02020603050405020304" pitchFamily="18" charset="0"/>
              </a:rPr>
              <a:t>« gris </a:t>
            </a:r>
            <a:r>
              <a:rPr lang="fr-FR" b="1" u="sng" dirty="0" err="1" smtClean="0">
                <a:latin typeface="Bodoni MT" panose="02070603080606020203" pitchFamily="18" charset="0"/>
                <a:cs typeface="Times New Roman" panose="02020603050405020304" pitchFamily="18" charset="0"/>
              </a:rPr>
              <a:t>liseret</a:t>
            </a:r>
            <a:r>
              <a:rPr lang="fr-FR" b="1" u="sng" dirty="0" smtClean="0">
                <a:latin typeface="Bodoni MT" panose="02070603080606020203" pitchFamily="18" charset="0"/>
                <a:cs typeface="Times New Roman" panose="02020603050405020304" pitchFamily="18" charset="0"/>
              </a:rPr>
              <a:t> or »</a:t>
            </a:r>
          </a:p>
          <a:p>
            <a:pPr algn="ctr"/>
            <a:endParaRPr lang="fr-FR" sz="800" dirty="0">
              <a:latin typeface="Bodoni MT" panose="02070603080606020203" pitchFamily="18" charset="0"/>
              <a:cs typeface="Times New Roman" panose="02020603050405020304" pitchFamily="18" charset="0"/>
            </a:endParaRPr>
          </a:p>
          <a:p>
            <a:pPr algn="ctr"/>
            <a:endParaRPr lang="fr-FR" sz="800" dirty="0" smtClean="0">
              <a:latin typeface="Times New Roman" panose="02020603050405020304" pitchFamily="18" charset="0"/>
              <a:cs typeface="Times New Roman" panose="02020603050405020304" pitchFamily="18" charset="0"/>
            </a:endParaRPr>
          </a:p>
        </p:txBody>
      </p:sp>
      <p:sp>
        <p:nvSpPr>
          <p:cNvPr id="4" name="Rectangle 3"/>
          <p:cNvSpPr/>
          <p:nvPr/>
        </p:nvSpPr>
        <p:spPr>
          <a:xfrm>
            <a:off x="3897864" y="3108354"/>
            <a:ext cx="2638860" cy="646331"/>
          </a:xfrm>
          <a:prstGeom prst="rect">
            <a:avLst/>
          </a:prstGeom>
        </p:spPr>
        <p:txBody>
          <a:bodyPr wrap="square">
            <a:spAutoFit/>
          </a:bodyPr>
          <a:lstStyle/>
          <a:p>
            <a:pPr algn="ctr"/>
            <a:r>
              <a:rPr lang="fr-FR" b="1" u="sng" dirty="0" smtClean="0">
                <a:latin typeface="Bodoni MT" panose="02070603080606020203" pitchFamily="18" charset="0"/>
                <a:cs typeface="Times New Roman" panose="02020603050405020304" pitchFamily="18" charset="0"/>
              </a:rPr>
              <a:t>Service en porcelaine</a:t>
            </a:r>
          </a:p>
          <a:p>
            <a:pPr algn="ctr"/>
            <a:r>
              <a:rPr lang="fr-FR" b="1" dirty="0" smtClean="0">
                <a:latin typeface="Bodoni MT" panose="02070603080606020203" pitchFamily="18" charset="0"/>
                <a:cs typeface="Times New Roman" panose="02020603050405020304" pitchFamily="18" charset="0"/>
              </a:rPr>
              <a:t>«</a:t>
            </a:r>
            <a:r>
              <a:rPr lang="fr-FR" b="1" dirty="0">
                <a:latin typeface="Bodoni MT" panose="02070603080606020203" pitchFamily="18" charset="0"/>
                <a:cs typeface="Times New Roman" panose="02020603050405020304" pitchFamily="18" charset="0"/>
              </a:rPr>
              <a:t> </a:t>
            </a:r>
            <a:r>
              <a:rPr lang="fr-FR" b="1" u="sng" dirty="0">
                <a:latin typeface="Bodoni MT" panose="02070603080606020203" pitchFamily="18" charset="0"/>
                <a:cs typeface="Times New Roman" panose="02020603050405020304" pitchFamily="18" charset="0"/>
              </a:rPr>
              <a:t>Forme Design</a:t>
            </a:r>
            <a:r>
              <a:rPr lang="fr-FR" b="1" dirty="0">
                <a:latin typeface="Bodoni MT" panose="02070603080606020203" pitchFamily="18" charset="0"/>
                <a:cs typeface="Times New Roman" panose="02020603050405020304" pitchFamily="18" charset="0"/>
              </a:rPr>
              <a:t> </a:t>
            </a:r>
            <a:r>
              <a:rPr lang="fr-FR" b="1" dirty="0" smtClean="0">
                <a:latin typeface="Bodoni MT" panose="02070603080606020203" pitchFamily="18" charset="0"/>
                <a:cs typeface="Times New Roman" panose="02020603050405020304" pitchFamily="18" charset="0"/>
              </a:rPr>
              <a:t>»</a:t>
            </a:r>
            <a:endParaRPr lang="fr-FR" b="1" dirty="0">
              <a:latin typeface="Bodoni MT" panose="02070603080606020203" pitchFamily="18" charset="0"/>
              <a:cs typeface="Times New Roman" panose="02020603050405020304" pitchFamily="18" charset="0"/>
            </a:endParaRPr>
          </a:p>
        </p:txBody>
      </p:sp>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3968" y="6359516"/>
            <a:ext cx="3021595" cy="263759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5" name="Espace réservé du pied de page 4"/>
          <p:cNvSpPr>
            <a:spLocks noGrp="1"/>
          </p:cNvSpPr>
          <p:nvPr>
            <p:ph type="ftr" sz="quarter" idx="11"/>
          </p:nvPr>
        </p:nvSpPr>
        <p:spPr>
          <a:xfrm>
            <a:off x="1388794" y="9409452"/>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sp>
        <p:nvSpPr>
          <p:cNvPr id="2" name="ZoneTexte 1"/>
          <p:cNvSpPr txBox="1"/>
          <p:nvPr/>
        </p:nvSpPr>
        <p:spPr>
          <a:xfrm>
            <a:off x="1307228" y="7466655"/>
            <a:ext cx="1819275" cy="1015663"/>
          </a:xfrm>
          <a:prstGeom prst="rect">
            <a:avLst/>
          </a:prstGeom>
          <a:noFill/>
        </p:spPr>
        <p:txBody>
          <a:bodyPr wrap="square" rtlCol="0">
            <a:spAutoFit/>
          </a:bodyPr>
          <a:lstStyle/>
          <a:p>
            <a:r>
              <a:rPr lang="fr-FR" sz="1200" dirty="0">
                <a:latin typeface="Times New Roman" panose="02020603050405020304" pitchFamily="18" charset="0"/>
                <a:cs typeface="Times New Roman" panose="02020603050405020304" pitchFamily="18" charset="0"/>
              </a:rPr>
              <a:t>6 Assiettes Plates</a:t>
            </a:r>
          </a:p>
          <a:p>
            <a:r>
              <a:rPr lang="fr-FR" sz="1200" dirty="0">
                <a:latin typeface="Times New Roman" panose="02020603050405020304" pitchFamily="18" charset="0"/>
                <a:cs typeface="Times New Roman" panose="02020603050405020304" pitchFamily="18" charset="0"/>
              </a:rPr>
              <a:t>6 Assiettes Creuses</a:t>
            </a:r>
          </a:p>
          <a:p>
            <a:r>
              <a:rPr lang="fr-FR" sz="1200" dirty="0">
                <a:latin typeface="Times New Roman" panose="02020603050405020304" pitchFamily="18" charset="0"/>
                <a:cs typeface="Times New Roman" panose="02020603050405020304" pitchFamily="18" charset="0"/>
              </a:rPr>
              <a:t>6 Assiettes Présentation</a:t>
            </a:r>
          </a:p>
          <a:p>
            <a:r>
              <a:rPr lang="fr-FR" sz="1200" dirty="0">
                <a:latin typeface="Times New Roman" panose="02020603050405020304" pitchFamily="18" charset="0"/>
                <a:cs typeface="Times New Roman" panose="02020603050405020304" pitchFamily="18" charset="0"/>
              </a:rPr>
              <a:t>6 Assiettes Dessert</a:t>
            </a:r>
          </a:p>
          <a:p>
            <a:r>
              <a:rPr lang="fr-FR" sz="1200" dirty="0">
                <a:latin typeface="Times New Roman" panose="02020603050405020304" pitchFamily="18" charset="0"/>
                <a:cs typeface="Times New Roman" panose="02020603050405020304" pitchFamily="18" charset="0"/>
              </a:rPr>
              <a:t>6 Tasses + sous-tasse</a:t>
            </a:r>
          </a:p>
        </p:txBody>
      </p:sp>
      <p:sp>
        <p:nvSpPr>
          <p:cNvPr id="6" name="Rectangle 5"/>
          <p:cNvSpPr/>
          <p:nvPr/>
        </p:nvSpPr>
        <p:spPr>
          <a:xfrm>
            <a:off x="244688" y="8493004"/>
            <a:ext cx="3429000" cy="461665"/>
          </a:xfrm>
          <a:prstGeom prst="rect">
            <a:avLst/>
          </a:prstGeom>
        </p:spPr>
        <p:txBody>
          <a:bodyPr>
            <a:spAutoFit/>
          </a:bodyPr>
          <a:lstStyle/>
          <a:p>
            <a:pPr algn="ctr"/>
            <a:r>
              <a:rPr lang="fr-FR" sz="1200" dirty="0">
                <a:latin typeface="Times New Roman" panose="02020603050405020304" pitchFamily="18" charset="0"/>
                <a:cs typeface="Times New Roman" panose="02020603050405020304" pitchFamily="18" charset="0"/>
              </a:rPr>
              <a:t>Réf: P6601</a:t>
            </a:r>
          </a:p>
          <a:p>
            <a:pPr algn="ctr"/>
            <a:r>
              <a:rPr lang="fr-FR" sz="1200" dirty="0">
                <a:latin typeface="Times New Roman" panose="02020603050405020304" pitchFamily="18" charset="0"/>
                <a:cs typeface="Times New Roman" panose="02020603050405020304" pitchFamily="18" charset="0"/>
              </a:rPr>
              <a:t>Prix H.T: 1150,00 €</a:t>
            </a:r>
            <a:endParaRPr lang="fr-FR" sz="1200" dirty="0">
              <a:latin typeface="Bodoni MT" panose="02070603080606020203" pitchFamily="18" charset="0"/>
              <a:cs typeface="Times New Roman" panose="02020603050405020304" pitchFamily="18" charset="0"/>
            </a:endParaRPr>
          </a:p>
        </p:txBody>
      </p:sp>
      <p:sp>
        <p:nvSpPr>
          <p:cNvPr id="7" name="Rectangle 6"/>
          <p:cNvSpPr/>
          <p:nvPr/>
        </p:nvSpPr>
        <p:spPr>
          <a:xfrm>
            <a:off x="3673688" y="4415360"/>
            <a:ext cx="3429000" cy="461665"/>
          </a:xfrm>
          <a:prstGeom prst="rect">
            <a:avLst/>
          </a:prstGeom>
        </p:spPr>
        <p:txBody>
          <a:bodyPr>
            <a:spAutoFit/>
          </a:bodyPr>
          <a:lstStyle/>
          <a:p>
            <a:pPr algn="ctr"/>
            <a:r>
              <a:rPr lang="fr-FR" sz="1200" dirty="0">
                <a:latin typeface="Times New Roman" panose="02020603050405020304" pitchFamily="18" charset="0"/>
                <a:cs typeface="Times New Roman" panose="02020603050405020304" pitchFamily="18" charset="0"/>
              </a:rPr>
              <a:t>Réf: P6602</a:t>
            </a:r>
          </a:p>
          <a:p>
            <a:pPr algn="ctr"/>
            <a:r>
              <a:rPr lang="fr-FR" sz="1200" dirty="0">
                <a:latin typeface="Times New Roman" panose="02020603050405020304" pitchFamily="18" charset="0"/>
                <a:cs typeface="Times New Roman" panose="02020603050405020304" pitchFamily="18" charset="0"/>
              </a:rPr>
              <a:t>Prix H.T: 845,04 €</a:t>
            </a:r>
          </a:p>
        </p:txBody>
      </p:sp>
      <p:sp>
        <p:nvSpPr>
          <p:cNvPr id="8" name="ZoneTexte 7"/>
          <p:cNvSpPr txBox="1"/>
          <p:nvPr/>
        </p:nvSpPr>
        <p:spPr>
          <a:xfrm>
            <a:off x="4667250" y="3783479"/>
            <a:ext cx="2002163" cy="646331"/>
          </a:xfrm>
          <a:prstGeom prst="rect">
            <a:avLst/>
          </a:prstGeom>
          <a:noFill/>
        </p:spPr>
        <p:txBody>
          <a:bodyPr wrap="square" rtlCol="0">
            <a:spAutoFit/>
          </a:bodyPr>
          <a:lstStyle/>
          <a:p>
            <a:r>
              <a:rPr lang="fr-FR" sz="1200" dirty="0">
                <a:latin typeface="Times New Roman" panose="02020603050405020304" pitchFamily="18" charset="0"/>
                <a:cs typeface="Times New Roman" panose="02020603050405020304" pitchFamily="18" charset="0"/>
              </a:rPr>
              <a:t>6 Assiettes Plates  </a:t>
            </a:r>
          </a:p>
          <a:p>
            <a:r>
              <a:rPr lang="fr-FR" sz="1200" dirty="0">
                <a:latin typeface="Times New Roman" panose="02020603050405020304" pitchFamily="18" charset="0"/>
                <a:cs typeface="Times New Roman" panose="02020603050405020304" pitchFamily="18" charset="0"/>
              </a:rPr>
              <a:t>6 Assiettes Creuses </a:t>
            </a:r>
          </a:p>
          <a:p>
            <a:r>
              <a:rPr lang="fr-FR" sz="1200" dirty="0">
                <a:latin typeface="Times New Roman" panose="02020603050405020304" pitchFamily="18" charset="0"/>
                <a:cs typeface="Times New Roman" panose="02020603050405020304" pitchFamily="18" charset="0"/>
              </a:rPr>
              <a:t>6 Assiettes Dessert</a:t>
            </a:r>
          </a:p>
        </p:txBody>
      </p:sp>
      <p:sp>
        <p:nvSpPr>
          <p:cNvPr id="9" name="Espace réservé du numéro de diapositive 8"/>
          <p:cNvSpPr>
            <a:spLocks noGrp="1"/>
          </p:cNvSpPr>
          <p:nvPr>
            <p:ph type="sldNum" sz="quarter" idx="12"/>
          </p:nvPr>
        </p:nvSpPr>
        <p:spPr>
          <a:xfrm>
            <a:off x="6521096" y="9502422"/>
            <a:ext cx="296633" cy="403578"/>
          </a:xfrm>
        </p:spPr>
        <p:txBody>
          <a:bodyPr/>
          <a:lstStyle/>
          <a:p>
            <a:fld id="{35C8FFE2-3E91-4E7A-B3FC-3BA830BCC287}" type="slidenum">
              <a:rPr lang="fr-FR" smtClean="0"/>
              <a:t>5</a:t>
            </a:fld>
            <a:endParaRPr lang="fr-FR" dirty="0"/>
          </a:p>
        </p:txBody>
      </p:sp>
    </p:spTree>
    <p:extLst>
      <p:ext uri="{BB962C8B-B14F-4D97-AF65-F5344CB8AC3E}">
        <p14:creationId xmlns:p14="http://schemas.microsoft.com/office/powerpoint/2010/main" val="17814866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6" name="ZoneTexte 5"/>
          <p:cNvSpPr txBox="1"/>
          <p:nvPr/>
        </p:nvSpPr>
        <p:spPr>
          <a:xfrm>
            <a:off x="2238979" y="5621084"/>
            <a:ext cx="2593040" cy="3170099"/>
          </a:xfrm>
          <a:prstGeom prst="rect">
            <a:avLst/>
          </a:prstGeom>
          <a:noFill/>
        </p:spPr>
        <p:txBody>
          <a:bodyPr wrap="square" rtlCol="0">
            <a:spAutoFit/>
          </a:bodyPr>
          <a:lstStyle/>
          <a:p>
            <a:pPr algn="ctr"/>
            <a:r>
              <a:rPr lang="fr-FR" b="1" u="sng" dirty="0" smtClean="0">
                <a:latin typeface="Bodoni MT" panose="02070603080606020203" pitchFamily="18" charset="0"/>
                <a:cs typeface="Times New Roman" panose="02020603050405020304" pitchFamily="18" charset="0"/>
              </a:rPr>
              <a:t>Service en porcelaine de Limoges « Sauvage »</a:t>
            </a:r>
          </a:p>
          <a:p>
            <a:pPr algn="ctr"/>
            <a:endParaRPr lang="fr-FR" sz="800" b="1" u="sng" dirty="0" smtClean="0">
              <a:latin typeface="Bodoni MT" panose="02070603080606020203" pitchFamily="18" charset="0"/>
              <a:cs typeface="Times New Roman" panose="02020603050405020304" pitchFamily="18" charset="0"/>
            </a:endParaRPr>
          </a:p>
          <a:p>
            <a:pPr marL="285750" indent="-285750">
              <a:buFont typeface="Arial" panose="020B0604020202020204" pitchFamily="34" charset="0"/>
              <a:buChar char="•"/>
            </a:pPr>
            <a:r>
              <a:rPr lang="fr-FR" sz="1200" dirty="0" smtClean="0">
                <a:latin typeface="Times New Roman" panose="02020603050405020304" pitchFamily="18" charset="0"/>
                <a:cs typeface="Times New Roman" panose="02020603050405020304" pitchFamily="18" charset="0"/>
              </a:rPr>
              <a:t>12 assiettes plates à dîner</a:t>
            </a:r>
          </a:p>
          <a:p>
            <a:pPr marL="285750" indent="-285750">
              <a:buFont typeface="Arial" panose="020B0604020202020204" pitchFamily="34" charset="0"/>
              <a:buChar char="•"/>
            </a:pPr>
            <a:r>
              <a:rPr lang="fr-FR" sz="1200" dirty="0" smtClean="0">
                <a:latin typeface="Times New Roman" panose="02020603050405020304" pitchFamily="18" charset="0"/>
                <a:cs typeface="Times New Roman" panose="02020603050405020304" pitchFamily="18" charset="0"/>
              </a:rPr>
              <a:t>12 assiettes creuses </a:t>
            </a:r>
          </a:p>
          <a:p>
            <a:pPr marL="285750" indent="-285750">
              <a:buFont typeface="Arial" panose="020B0604020202020204" pitchFamily="34" charset="0"/>
              <a:buChar char="•"/>
            </a:pPr>
            <a:r>
              <a:rPr lang="fr-FR" sz="1200" dirty="0" smtClean="0">
                <a:latin typeface="Times New Roman" panose="02020603050405020304" pitchFamily="18" charset="0"/>
                <a:cs typeface="Times New Roman" panose="02020603050405020304" pitchFamily="18" charset="0"/>
              </a:rPr>
              <a:t>12 assiettes à dessert</a:t>
            </a:r>
          </a:p>
          <a:p>
            <a:pPr marL="285750" indent="-285750">
              <a:buFont typeface="Arial" panose="020B0604020202020204" pitchFamily="34" charset="0"/>
              <a:buChar char="•"/>
            </a:pPr>
            <a:r>
              <a:rPr lang="fr-FR" sz="1200" dirty="0" smtClean="0">
                <a:latin typeface="Times New Roman" panose="02020603050405020304" pitchFamily="18" charset="0"/>
                <a:cs typeface="Times New Roman" panose="02020603050405020304" pitchFamily="18" charset="0"/>
              </a:rPr>
              <a:t>12 tasses à café + sous-tasses</a:t>
            </a:r>
          </a:p>
          <a:p>
            <a:pPr marL="285750" indent="-285750">
              <a:buFont typeface="Arial" panose="020B0604020202020204" pitchFamily="34" charset="0"/>
              <a:buChar char="•"/>
            </a:pPr>
            <a:r>
              <a:rPr lang="fr-FR" sz="1200" dirty="0" smtClean="0">
                <a:latin typeface="Times New Roman" panose="02020603050405020304" pitchFamily="18" charset="0"/>
                <a:cs typeface="Times New Roman" panose="02020603050405020304" pitchFamily="18" charset="0"/>
              </a:rPr>
              <a:t>1 Soupière 2 L</a:t>
            </a:r>
          </a:p>
          <a:p>
            <a:pPr marL="285750" indent="-285750">
              <a:buFont typeface="Arial" panose="020B0604020202020204" pitchFamily="34" charset="0"/>
              <a:buChar char="•"/>
            </a:pPr>
            <a:r>
              <a:rPr lang="fr-FR" sz="1200" dirty="0" smtClean="0">
                <a:latin typeface="Times New Roman" panose="02020603050405020304" pitchFamily="18" charset="0"/>
                <a:cs typeface="Times New Roman" panose="02020603050405020304" pitchFamily="18" charset="0"/>
              </a:rPr>
              <a:t>1 Plat rond creux (29 cm)</a:t>
            </a:r>
          </a:p>
          <a:p>
            <a:pPr marL="285750" indent="-285750">
              <a:buFont typeface="Arial" panose="020B0604020202020204" pitchFamily="34" charset="0"/>
              <a:buChar char="•"/>
            </a:pPr>
            <a:r>
              <a:rPr lang="fr-FR" sz="1200" dirty="0" smtClean="0">
                <a:latin typeface="Times New Roman" panose="02020603050405020304" pitchFamily="18" charset="0"/>
                <a:cs typeface="Times New Roman" panose="02020603050405020304" pitchFamily="18" charset="0"/>
              </a:rPr>
              <a:t>1 Plat de présentation</a:t>
            </a:r>
            <a:r>
              <a:rPr lang="fr-FR" sz="1200" dirty="0">
                <a:latin typeface="Times New Roman" panose="02020603050405020304" pitchFamily="18" charset="0"/>
                <a:cs typeface="Times New Roman" panose="02020603050405020304" pitchFamily="18" charset="0"/>
              </a:rPr>
              <a:t> </a:t>
            </a:r>
            <a:r>
              <a:rPr lang="fr-FR" sz="1200" dirty="0" smtClean="0">
                <a:latin typeface="Times New Roman" panose="02020603050405020304" pitchFamily="18" charset="0"/>
                <a:cs typeface="Times New Roman" panose="02020603050405020304" pitchFamily="18" charset="0"/>
              </a:rPr>
              <a:t>(32cm)</a:t>
            </a:r>
          </a:p>
          <a:p>
            <a:pPr marL="285750" indent="-285750">
              <a:buFont typeface="Arial" panose="020B0604020202020204" pitchFamily="34" charset="0"/>
              <a:buChar char="•"/>
            </a:pPr>
            <a:r>
              <a:rPr lang="fr-FR" sz="1200" dirty="0" smtClean="0">
                <a:latin typeface="Times New Roman" panose="02020603050405020304" pitchFamily="18" charset="0"/>
                <a:cs typeface="Times New Roman" panose="02020603050405020304" pitchFamily="18" charset="0"/>
              </a:rPr>
              <a:t>1 Cafetière</a:t>
            </a:r>
          </a:p>
          <a:p>
            <a:pPr marL="285750" indent="-285750">
              <a:buFont typeface="Arial" panose="020B0604020202020204" pitchFamily="34" charset="0"/>
              <a:buChar char="•"/>
            </a:pPr>
            <a:r>
              <a:rPr lang="fr-FR" sz="1200" dirty="0" smtClean="0">
                <a:latin typeface="Times New Roman" panose="02020603050405020304" pitchFamily="18" charset="0"/>
                <a:cs typeface="Times New Roman" panose="02020603050405020304" pitchFamily="18" charset="0"/>
              </a:rPr>
              <a:t>1 Sucrier</a:t>
            </a:r>
          </a:p>
          <a:p>
            <a:pPr marL="285750" indent="-285750">
              <a:buFont typeface="Arial" panose="020B0604020202020204" pitchFamily="34" charset="0"/>
              <a:buChar char="•"/>
            </a:pPr>
            <a:r>
              <a:rPr lang="fr-FR" sz="1200" dirty="0" smtClean="0">
                <a:latin typeface="Times New Roman" panose="02020603050405020304" pitchFamily="18" charset="0"/>
                <a:cs typeface="Times New Roman" panose="02020603050405020304" pitchFamily="18" charset="0"/>
              </a:rPr>
              <a:t>12 coquetiers</a:t>
            </a:r>
          </a:p>
          <a:p>
            <a:pPr marL="285750" indent="-285750">
              <a:buFontTx/>
              <a:buChar char="-"/>
            </a:pPr>
            <a:endParaRPr lang="fr-FR" sz="800" dirty="0">
              <a:latin typeface="Times New Roman" panose="02020603050405020304" pitchFamily="18" charset="0"/>
              <a:cs typeface="Times New Roman" panose="02020603050405020304" pitchFamily="18" charset="0"/>
            </a:endParaRPr>
          </a:p>
          <a:p>
            <a:r>
              <a:rPr lang="fr-FR" sz="1200" dirty="0">
                <a:latin typeface="Times New Roman" panose="02020603050405020304" pitchFamily="18" charset="0"/>
                <a:cs typeface="Times New Roman" panose="02020603050405020304" pitchFamily="18" charset="0"/>
              </a:rPr>
              <a:t> </a:t>
            </a:r>
            <a:r>
              <a:rPr lang="fr-FR" sz="1200" dirty="0" smtClean="0">
                <a:latin typeface="Times New Roman" panose="02020603050405020304" pitchFamily="18" charset="0"/>
                <a:cs typeface="Times New Roman" panose="02020603050405020304" pitchFamily="18" charset="0"/>
              </a:rPr>
              <a:t>    Réf: P652</a:t>
            </a:r>
          </a:p>
          <a:p>
            <a:r>
              <a:rPr lang="fr-FR" sz="1200" dirty="0">
                <a:latin typeface="Times New Roman" panose="02020603050405020304" pitchFamily="18" charset="0"/>
                <a:cs typeface="Times New Roman" panose="02020603050405020304" pitchFamily="18" charset="0"/>
              </a:rPr>
              <a:t> </a:t>
            </a:r>
            <a:r>
              <a:rPr lang="fr-FR" sz="1200" dirty="0" smtClean="0">
                <a:latin typeface="Times New Roman" panose="02020603050405020304" pitchFamily="18" charset="0"/>
                <a:cs typeface="Times New Roman" panose="02020603050405020304" pitchFamily="18" charset="0"/>
              </a:rPr>
              <a:t>    Prix HT : 2586,50 €</a:t>
            </a:r>
            <a:endParaRPr lang="fr-FR" sz="1200" dirty="0">
              <a:latin typeface="Times New Roman" panose="02020603050405020304" pitchFamily="18" charset="0"/>
              <a:cs typeface="Times New Roman" panose="02020603050405020304" pitchFamily="18" charset="0"/>
            </a:endParaRPr>
          </a:p>
        </p:txBody>
      </p:sp>
      <p:sp>
        <p:nvSpPr>
          <p:cNvPr id="7" name="Espace réservé du pied de page 6"/>
          <p:cNvSpPr>
            <a:spLocks noGrp="1"/>
          </p:cNvSpPr>
          <p:nvPr>
            <p:ph type="ftr" sz="quarter" idx="11"/>
          </p:nvPr>
        </p:nvSpPr>
        <p:spPr>
          <a:xfrm>
            <a:off x="1621249" y="9437432"/>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5601" y="2574296"/>
            <a:ext cx="5234026" cy="2955480"/>
          </a:xfrm>
          <a:prstGeom prst="rect">
            <a:avLst/>
          </a:prstGeom>
          <a:ln w="38100" cap="sq">
            <a:solidFill>
              <a:schemeClr val="accent6"/>
            </a:solidFill>
            <a:prstDash val="solid"/>
            <a:miter lim="800000"/>
          </a:ln>
          <a:effectLst>
            <a:outerShdw blurRad="50800" dist="38100" dir="2700000" algn="tl" rotWithShape="0">
              <a:srgbClr val="000000">
                <a:alpha val="43000"/>
              </a:srgbClr>
            </a:outerShdw>
          </a:effectLst>
        </p:spPr>
      </p:pic>
      <p:sp>
        <p:nvSpPr>
          <p:cNvPr id="2" name="Espace réservé du numéro de diapositive 1"/>
          <p:cNvSpPr>
            <a:spLocks noGrp="1"/>
          </p:cNvSpPr>
          <p:nvPr>
            <p:ph type="sldNum" sz="quarter" idx="12"/>
          </p:nvPr>
        </p:nvSpPr>
        <p:spPr/>
        <p:txBody>
          <a:bodyPr/>
          <a:lstStyle/>
          <a:p>
            <a:fld id="{35C8FFE2-3E91-4E7A-B3FC-3BA830BCC287}" type="slidenum">
              <a:rPr lang="fr-FR" smtClean="0"/>
              <a:t>6</a:t>
            </a:fld>
            <a:endParaRPr lang="fr-FR"/>
          </a:p>
        </p:txBody>
      </p:sp>
    </p:spTree>
    <p:extLst>
      <p:ext uri="{BB962C8B-B14F-4D97-AF65-F5344CB8AC3E}">
        <p14:creationId xmlns:p14="http://schemas.microsoft.com/office/powerpoint/2010/main" val="693697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2" name="Espace réservé du pied de page 1"/>
          <p:cNvSpPr>
            <a:spLocks noGrp="1"/>
          </p:cNvSpPr>
          <p:nvPr>
            <p:ph type="ftr" sz="quarter" idx="11"/>
          </p:nvPr>
        </p:nvSpPr>
        <p:spPr>
          <a:xfrm>
            <a:off x="1534159" y="9398329"/>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002" y="5646743"/>
            <a:ext cx="940391" cy="940391"/>
          </a:xfrm>
          <a:prstGeom prst="rect">
            <a:avLst/>
          </a:prstGeom>
          <a:ln>
            <a:solidFill>
              <a:schemeClr val="accent6"/>
            </a:solidFill>
          </a:ln>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1002" y="6838185"/>
            <a:ext cx="940391" cy="940391"/>
          </a:xfrm>
          <a:prstGeom prst="rect">
            <a:avLst/>
          </a:prstGeom>
          <a:ln>
            <a:solidFill>
              <a:schemeClr val="accent6"/>
            </a:solidFill>
          </a:ln>
        </p:spPr>
      </p:pic>
      <p:sp>
        <p:nvSpPr>
          <p:cNvPr id="11" name="ZoneTexte 10"/>
          <p:cNvSpPr txBox="1"/>
          <p:nvPr/>
        </p:nvSpPr>
        <p:spPr>
          <a:xfrm>
            <a:off x="1884743" y="4642462"/>
            <a:ext cx="2125398" cy="646331"/>
          </a:xfrm>
          <a:prstGeom prst="rect">
            <a:avLst/>
          </a:prstGeom>
          <a:noFill/>
        </p:spPr>
        <p:txBody>
          <a:bodyPr wrap="square" rtlCol="0">
            <a:spAutoFit/>
          </a:bodyPr>
          <a:lstStyle/>
          <a:p>
            <a:r>
              <a:rPr lang="fr-FR" sz="1200" dirty="0" smtClean="0">
                <a:latin typeface="Times New Roman" panose="02020603050405020304" pitchFamily="18" charset="0"/>
                <a:cs typeface="Times New Roman" panose="02020603050405020304" pitchFamily="18" charset="0"/>
              </a:rPr>
              <a:t>Assiette Plate Filet or Ø 27 cm </a:t>
            </a:r>
          </a:p>
          <a:p>
            <a:r>
              <a:rPr lang="fr-FR" sz="1200" dirty="0" smtClean="0">
                <a:latin typeface="Times New Roman" panose="02020603050405020304" pitchFamily="18" charset="0"/>
                <a:cs typeface="Times New Roman" panose="02020603050405020304" pitchFamily="18" charset="0"/>
              </a:rPr>
              <a:t>Réf: P670</a:t>
            </a:r>
          </a:p>
          <a:p>
            <a:r>
              <a:rPr lang="fr-FR" sz="1200" dirty="0" smtClean="0">
                <a:latin typeface="Times New Roman" panose="02020603050405020304" pitchFamily="18" charset="0"/>
                <a:cs typeface="Times New Roman" panose="02020603050405020304" pitchFamily="18" charset="0"/>
              </a:rPr>
              <a:t>Prix HT :18,06 €</a:t>
            </a:r>
            <a:endParaRPr lang="fr-FR" sz="1200" dirty="0">
              <a:latin typeface="Times New Roman" panose="02020603050405020304" pitchFamily="18" charset="0"/>
              <a:cs typeface="Times New Roman" panose="02020603050405020304" pitchFamily="18" charset="0"/>
            </a:endParaRPr>
          </a:p>
        </p:txBody>
      </p:sp>
      <p:sp>
        <p:nvSpPr>
          <p:cNvPr id="12" name="ZoneTexte 11"/>
          <p:cNvSpPr txBox="1"/>
          <p:nvPr/>
        </p:nvSpPr>
        <p:spPr>
          <a:xfrm>
            <a:off x="1840293" y="5836944"/>
            <a:ext cx="2268999" cy="646331"/>
          </a:xfrm>
          <a:prstGeom prst="rect">
            <a:avLst/>
          </a:prstGeom>
          <a:noFill/>
        </p:spPr>
        <p:txBody>
          <a:bodyPr wrap="square" rtlCol="0">
            <a:spAutoFit/>
          </a:bodyPr>
          <a:lstStyle/>
          <a:p>
            <a:r>
              <a:rPr lang="fr-FR" sz="1200" dirty="0" smtClean="0">
                <a:latin typeface="Times New Roman" panose="02020603050405020304" pitchFamily="18" charset="0"/>
                <a:cs typeface="Times New Roman" panose="02020603050405020304" pitchFamily="18" charset="0"/>
              </a:rPr>
              <a:t>Assiette Creuse Filet or Ø 22 cm </a:t>
            </a:r>
          </a:p>
          <a:p>
            <a:r>
              <a:rPr lang="fr-FR" sz="1200" dirty="0" smtClean="0">
                <a:latin typeface="Times New Roman" panose="02020603050405020304" pitchFamily="18" charset="0"/>
                <a:cs typeface="Times New Roman" panose="02020603050405020304" pitchFamily="18" charset="0"/>
              </a:rPr>
              <a:t>Réf: P671</a:t>
            </a:r>
          </a:p>
          <a:p>
            <a:r>
              <a:rPr lang="fr-FR" sz="1200" dirty="0" smtClean="0">
                <a:latin typeface="Times New Roman" panose="02020603050405020304" pitchFamily="18" charset="0"/>
                <a:cs typeface="Times New Roman" panose="02020603050405020304" pitchFamily="18" charset="0"/>
              </a:rPr>
              <a:t>Prix HT : 18,06 €</a:t>
            </a:r>
            <a:endParaRPr lang="fr-FR" sz="1200" dirty="0">
              <a:latin typeface="Times New Roman" panose="02020603050405020304" pitchFamily="18" charset="0"/>
              <a:cs typeface="Times New Roman" panose="02020603050405020304" pitchFamily="18" charset="0"/>
            </a:endParaRPr>
          </a:p>
        </p:txBody>
      </p:sp>
      <p:sp>
        <p:nvSpPr>
          <p:cNvPr id="13" name="ZoneTexte 12"/>
          <p:cNvSpPr txBox="1"/>
          <p:nvPr/>
        </p:nvSpPr>
        <p:spPr>
          <a:xfrm>
            <a:off x="1840293" y="7017367"/>
            <a:ext cx="2268999" cy="646331"/>
          </a:xfrm>
          <a:prstGeom prst="rect">
            <a:avLst/>
          </a:prstGeom>
          <a:noFill/>
        </p:spPr>
        <p:txBody>
          <a:bodyPr wrap="square" rtlCol="0">
            <a:spAutoFit/>
          </a:bodyPr>
          <a:lstStyle/>
          <a:p>
            <a:r>
              <a:rPr lang="fr-FR" sz="1200" dirty="0" smtClean="0">
                <a:latin typeface="Times New Roman" panose="02020603050405020304" pitchFamily="18" charset="0"/>
                <a:cs typeface="Times New Roman" panose="02020603050405020304" pitchFamily="18" charset="0"/>
              </a:rPr>
              <a:t>Assiette Dessert Filet or Ø 18 cm </a:t>
            </a:r>
          </a:p>
          <a:p>
            <a:r>
              <a:rPr lang="fr-FR" sz="1200" dirty="0" smtClean="0">
                <a:latin typeface="Times New Roman" panose="02020603050405020304" pitchFamily="18" charset="0"/>
                <a:cs typeface="Times New Roman" panose="02020603050405020304" pitchFamily="18" charset="0"/>
              </a:rPr>
              <a:t>Réf: P672</a:t>
            </a:r>
            <a:endParaRPr lang="fr-FR" sz="1200" dirty="0">
              <a:latin typeface="Times New Roman" panose="02020603050405020304" pitchFamily="18" charset="0"/>
              <a:cs typeface="Times New Roman" panose="02020603050405020304" pitchFamily="18" charset="0"/>
            </a:endParaRPr>
          </a:p>
          <a:p>
            <a:r>
              <a:rPr lang="fr-FR" sz="1200" dirty="0" smtClean="0">
                <a:latin typeface="Times New Roman" panose="02020603050405020304" pitchFamily="18" charset="0"/>
                <a:cs typeface="Times New Roman" panose="02020603050405020304" pitchFamily="18" charset="0"/>
              </a:rPr>
              <a:t>Prix HT : 15,05 €</a:t>
            </a:r>
            <a:endParaRPr lang="fr-FR" sz="1200" dirty="0">
              <a:latin typeface="Times New Roman" panose="02020603050405020304" pitchFamily="18" charset="0"/>
              <a:cs typeface="Times New Roman" panose="02020603050405020304" pitchFamily="18" charset="0"/>
            </a:endParaRPr>
          </a:p>
        </p:txBody>
      </p:sp>
      <p:sp>
        <p:nvSpPr>
          <p:cNvPr id="14" name="ZoneTexte 13"/>
          <p:cNvSpPr txBox="1"/>
          <p:nvPr/>
        </p:nvSpPr>
        <p:spPr>
          <a:xfrm>
            <a:off x="1840293" y="8149866"/>
            <a:ext cx="2268999" cy="646331"/>
          </a:xfrm>
          <a:prstGeom prst="rect">
            <a:avLst/>
          </a:prstGeom>
          <a:noFill/>
        </p:spPr>
        <p:txBody>
          <a:bodyPr wrap="square" rtlCol="0">
            <a:spAutoFit/>
          </a:bodyPr>
          <a:lstStyle/>
          <a:p>
            <a:r>
              <a:rPr lang="fr-FR" sz="1200" dirty="0" smtClean="0">
                <a:latin typeface="Times New Roman" panose="02020603050405020304" pitchFamily="18" charset="0"/>
                <a:cs typeface="Times New Roman" panose="02020603050405020304" pitchFamily="18" charset="0"/>
              </a:rPr>
              <a:t>Tasse et Sous-tasse à café Filet or </a:t>
            </a:r>
          </a:p>
          <a:p>
            <a:r>
              <a:rPr lang="fr-FR" sz="1200" dirty="0" smtClean="0">
                <a:latin typeface="Times New Roman" panose="02020603050405020304" pitchFamily="18" charset="0"/>
                <a:cs typeface="Times New Roman" panose="02020603050405020304" pitchFamily="18" charset="0"/>
              </a:rPr>
              <a:t>Réf: P673</a:t>
            </a:r>
          </a:p>
          <a:p>
            <a:r>
              <a:rPr lang="fr-FR" sz="1200" dirty="0" smtClean="0">
                <a:latin typeface="Times New Roman" panose="02020603050405020304" pitchFamily="18" charset="0"/>
                <a:cs typeface="Times New Roman" panose="02020603050405020304" pitchFamily="18" charset="0"/>
              </a:rPr>
              <a:t>Prix HT : 14,98 €</a:t>
            </a:r>
            <a:endParaRPr lang="fr-FR" sz="1200" dirty="0">
              <a:latin typeface="Times New Roman" panose="02020603050405020304" pitchFamily="18" charset="0"/>
              <a:cs typeface="Times New Roman" panose="02020603050405020304" pitchFamily="18" charset="0"/>
            </a:endParaRPr>
          </a:p>
        </p:txBody>
      </p:sp>
      <p:pic>
        <p:nvPicPr>
          <p:cNvPr id="15" name="Imag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002" y="8030001"/>
            <a:ext cx="940391" cy="940391"/>
          </a:xfrm>
          <a:prstGeom prst="rect">
            <a:avLst/>
          </a:prstGeom>
          <a:ln>
            <a:solidFill>
              <a:schemeClr val="accent6"/>
            </a:solidFill>
          </a:ln>
        </p:spPr>
      </p:pic>
      <p:pic>
        <p:nvPicPr>
          <p:cNvPr id="16" name="Imag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443" y="4491854"/>
            <a:ext cx="940391" cy="940391"/>
          </a:xfrm>
          <a:prstGeom prst="rect">
            <a:avLst/>
          </a:prstGeom>
          <a:ln>
            <a:solidFill>
              <a:schemeClr val="accent6"/>
            </a:solidFill>
          </a:ln>
        </p:spPr>
      </p:pic>
      <p:sp>
        <p:nvSpPr>
          <p:cNvPr id="17" name="ZoneTexte 16"/>
          <p:cNvSpPr txBox="1"/>
          <p:nvPr/>
        </p:nvSpPr>
        <p:spPr>
          <a:xfrm>
            <a:off x="2323070" y="1087586"/>
            <a:ext cx="3696730" cy="369332"/>
          </a:xfrm>
          <a:prstGeom prst="rect">
            <a:avLst/>
          </a:prstGeom>
          <a:noFill/>
        </p:spPr>
        <p:txBody>
          <a:bodyPr wrap="square" rtlCol="0">
            <a:spAutoFit/>
          </a:bodyPr>
          <a:lstStyle/>
          <a:p>
            <a:pPr algn="ctr"/>
            <a:r>
              <a:rPr lang="fr-FR" u="sng" dirty="0" smtClean="0">
                <a:latin typeface="Bodoni MT" panose="02070603080606020203" pitchFamily="18" charset="0"/>
              </a:rPr>
              <a:t>GAMME CHIC</a:t>
            </a:r>
            <a:endParaRPr lang="fr-FR" u="sng" dirty="0">
              <a:latin typeface="Bodoni MT" panose="02070603080606020203" pitchFamily="18" charset="0"/>
            </a:endParaRPr>
          </a:p>
        </p:txBody>
      </p:sp>
      <p:pic>
        <p:nvPicPr>
          <p:cNvPr id="18" name="Imag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5263" y="1346856"/>
            <a:ext cx="3159126" cy="3159126"/>
          </a:xfrm>
          <a:prstGeom prst="rect">
            <a:avLst/>
          </a:prstGeom>
        </p:spPr>
      </p:pic>
      <p:pic>
        <p:nvPicPr>
          <p:cNvPr id="19" name="Image 18" descr="assiettes-filet-or (1).png"/>
          <p:cNvPicPr>
            <a:picLocks noChangeAspect="1"/>
          </p:cNvPicPr>
          <p:nvPr/>
        </p:nvPicPr>
        <p:blipFill>
          <a:blip r:embed="rId6" cstate="print"/>
          <a:stretch>
            <a:fillRect/>
          </a:stretch>
        </p:blipFill>
        <p:spPr>
          <a:xfrm>
            <a:off x="1112127" y="2914445"/>
            <a:ext cx="1904651" cy="1904651"/>
          </a:xfrm>
          <a:prstGeom prst="rect">
            <a:avLst/>
          </a:prstGeom>
        </p:spPr>
      </p:pic>
      <p:sp>
        <p:nvSpPr>
          <p:cNvPr id="3" name="Espace réservé du numéro de diapositive 2"/>
          <p:cNvSpPr>
            <a:spLocks noGrp="1"/>
          </p:cNvSpPr>
          <p:nvPr>
            <p:ph type="sldNum" sz="quarter" idx="12"/>
          </p:nvPr>
        </p:nvSpPr>
        <p:spPr/>
        <p:txBody>
          <a:bodyPr/>
          <a:lstStyle/>
          <a:p>
            <a:fld id="{35C8FFE2-3E91-4E7A-B3FC-3BA830BCC287}" type="slidenum">
              <a:rPr lang="fr-FR" smtClean="0"/>
              <a:t>7</a:t>
            </a:fld>
            <a:endParaRPr lang="fr-FR"/>
          </a:p>
        </p:txBody>
      </p:sp>
    </p:spTree>
    <p:extLst>
      <p:ext uri="{BB962C8B-B14F-4D97-AF65-F5344CB8AC3E}">
        <p14:creationId xmlns:p14="http://schemas.microsoft.com/office/powerpoint/2010/main" val="28970980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2" name="Espace réservé du pied de page 1"/>
          <p:cNvSpPr>
            <a:spLocks noGrp="1"/>
          </p:cNvSpPr>
          <p:nvPr>
            <p:ph type="ftr" sz="quarter" idx="11"/>
          </p:nvPr>
        </p:nvSpPr>
        <p:spPr>
          <a:xfrm>
            <a:off x="1534159" y="9398329"/>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1859" y="2146965"/>
            <a:ext cx="2956175" cy="295617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254" y="6728898"/>
            <a:ext cx="936350" cy="882179"/>
          </a:xfrm>
          <a:prstGeom prst="rect">
            <a:avLst/>
          </a:prstGeom>
          <a:ln>
            <a:solidFill>
              <a:schemeClr val="accent6"/>
            </a:solidFill>
          </a:ln>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1726" y="5575109"/>
            <a:ext cx="935878" cy="902171"/>
          </a:xfrm>
          <a:prstGeom prst="rect">
            <a:avLst/>
          </a:prstGeom>
          <a:ln>
            <a:solidFill>
              <a:schemeClr val="accent6"/>
            </a:solidFill>
          </a:ln>
        </p:spPr>
      </p:pic>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254" y="7861226"/>
            <a:ext cx="936350" cy="936350"/>
          </a:xfrm>
          <a:prstGeom prst="rect">
            <a:avLst/>
          </a:prstGeom>
          <a:ln>
            <a:solidFill>
              <a:schemeClr val="accent6"/>
            </a:solidFill>
          </a:ln>
        </p:spPr>
      </p:pic>
      <p:sp>
        <p:nvSpPr>
          <p:cNvPr id="13" name="ZoneTexte 12"/>
          <p:cNvSpPr txBox="1"/>
          <p:nvPr/>
        </p:nvSpPr>
        <p:spPr>
          <a:xfrm>
            <a:off x="2037285" y="5646283"/>
            <a:ext cx="1496749" cy="830997"/>
          </a:xfrm>
          <a:prstGeom prst="rect">
            <a:avLst/>
          </a:prstGeom>
          <a:noFill/>
        </p:spPr>
        <p:txBody>
          <a:bodyPr wrap="square" rtlCol="0">
            <a:spAutoFit/>
          </a:bodyPr>
          <a:lstStyle/>
          <a:p>
            <a:r>
              <a:rPr lang="fr-FR" sz="1200" dirty="0" smtClean="0">
                <a:latin typeface="Times New Roman" panose="02020603050405020304" pitchFamily="18" charset="0"/>
                <a:cs typeface="Times New Roman" panose="02020603050405020304" pitchFamily="18" charset="0"/>
              </a:rPr>
              <a:t>Assiette Plate Citron Ø 27 cm </a:t>
            </a:r>
          </a:p>
          <a:p>
            <a:r>
              <a:rPr lang="fr-FR" sz="1200" dirty="0" smtClean="0">
                <a:latin typeface="Times New Roman" panose="02020603050405020304" pitchFamily="18" charset="0"/>
                <a:cs typeface="Times New Roman" panose="02020603050405020304" pitchFamily="18" charset="0"/>
              </a:rPr>
              <a:t>Réf: P677 </a:t>
            </a:r>
          </a:p>
          <a:p>
            <a:r>
              <a:rPr lang="fr-FR" sz="1200" dirty="0" smtClean="0">
                <a:latin typeface="Times New Roman" panose="02020603050405020304" pitchFamily="18" charset="0"/>
                <a:cs typeface="Times New Roman" panose="02020603050405020304" pitchFamily="18" charset="0"/>
              </a:rPr>
              <a:t>Prix HT : 12,60 €</a:t>
            </a:r>
            <a:endParaRPr lang="fr-FR" sz="1200" dirty="0">
              <a:latin typeface="Times New Roman" panose="02020603050405020304" pitchFamily="18" charset="0"/>
              <a:cs typeface="Times New Roman" panose="02020603050405020304" pitchFamily="18" charset="0"/>
            </a:endParaRPr>
          </a:p>
        </p:txBody>
      </p:sp>
      <p:sp>
        <p:nvSpPr>
          <p:cNvPr id="14" name="ZoneTexte 13"/>
          <p:cNvSpPr txBox="1"/>
          <p:nvPr/>
        </p:nvSpPr>
        <p:spPr>
          <a:xfrm>
            <a:off x="2037285" y="6734175"/>
            <a:ext cx="1607958" cy="830997"/>
          </a:xfrm>
          <a:prstGeom prst="rect">
            <a:avLst/>
          </a:prstGeom>
          <a:noFill/>
        </p:spPr>
        <p:txBody>
          <a:bodyPr wrap="square" rtlCol="0">
            <a:spAutoFit/>
          </a:bodyPr>
          <a:lstStyle/>
          <a:p>
            <a:r>
              <a:rPr lang="fr-FR" sz="1200" dirty="0" smtClean="0">
                <a:latin typeface="Times New Roman" panose="02020603050405020304" pitchFamily="18" charset="0"/>
                <a:cs typeface="Times New Roman" panose="02020603050405020304" pitchFamily="18" charset="0"/>
              </a:rPr>
              <a:t>Assiette Creuse Citron Ø 22 cm </a:t>
            </a:r>
          </a:p>
          <a:p>
            <a:r>
              <a:rPr lang="fr-FR" sz="1200" dirty="0" smtClean="0">
                <a:latin typeface="Times New Roman" panose="02020603050405020304" pitchFamily="18" charset="0"/>
                <a:cs typeface="Times New Roman" panose="02020603050405020304" pitchFamily="18" charset="0"/>
              </a:rPr>
              <a:t>Réf: P678</a:t>
            </a:r>
          </a:p>
          <a:p>
            <a:r>
              <a:rPr lang="fr-FR" sz="1200" dirty="0" smtClean="0">
                <a:latin typeface="Times New Roman" panose="02020603050405020304" pitchFamily="18" charset="0"/>
                <a:cs typeface="Times New Roman" panose="02020603050405020304" pitchFamily="18" charset="0"/>
              </a:rPr>
              <a:t>Prix HT : 12,60 €</a:t>
            </a:r>
            <a:endParaRPr lang="fr-FR" sz="1200" dirty="0">
              <a:latin typeface="Times New Roman" panose="02020603050405020304" pitchFamily="18" charset="0"/>
              <a:cs typeface="Times New Roman" panose="02020603050405020304" pitchFamily="18" charset="0"/>
            </a:endParaRPr>
          </a:p>
        </p:txBody>
      </p:sp>
      <p:sp>
        <p:nvSpPr>
          <p:cNvPr id="15" name="ZoneTexte 14"/>
          <p:cNvSpPr txBox="1"/>
          <p:nvPr/>
        </p:nvSpPr>
        <p:spPr>
          <a:xfrm>
            <a:off x="2037285" y="7861226"/>
            <a:ext cx="1709601" cy="830997"/>
          </a:xfrm>
          <a:prstGeom prst="rect">
            <a:avLst/>
          </a:prstGeom>
          <a:noFill/>
        </p:spPr>
        <p:txBody>
          <a:bodyPr wrap="square" rtlCol="0">
            <a:spAutoFit/>
          </a:bodyPr>
          <a:lstStyle/>
          <a:p>
            <a:r>
              <a:rPr lang="fr-FR" sz="1200" dirty="0" smtClean="0">
                <a:latin typeface="Times New Roman" panose="02020603050405020304" pitchFamily="18" charset="0"/>
                <a:cs typeface="Times New Roman" panose="02020603050405020304" pitchFamily="18" charset="0"/>
              </a:rPr>
              <a:t>Assiette Dessert Citron Ø 18 cm</a:t>
            </a:r>
          </a:p>
          <a:p>
            <a:r>
              <a:rPr lang="fr-FR" sz="1200" dirty="0" smtClean="0">
                <a:latin typeface="Times New Roman" panose="02020603050405020304" pitchFamily="18" charset="0"/>
                <a:cs typeface="Times New Roman" panose="02020603050405020304" pitchFamily="18" charset="0"/>
              </a:rPr>
              <a:t>Réf: P679</a:t>
            </a:r>
          </a:p>
          <a:p>
            <a:r>
              <a:rPr lang="fr-FR" sz="1200" dirty="0" smtClean="0">
                <a:latin typeface="Times New Roman" panose="02020603050405020304" pitchFamily="18" charset="0"/>
                <a:cs typeface="Times New Roman" panose="02020603050405020304" pitchFamily="18" charset="0"/>
              </a:rPr>
              <a:t>Prix HT : 10,43 €</a:t>
            </a:r>
            <a:endParaRPr lang="fr-FR" sz="1200" dirty="0">
              <a:latin typeface="Times New Roman" panose="02020603050405020304" pitchFamily="18" charset="0"/>
              <a:cs typeface="Times New Roman" panose="02020603050405020304" pitchFamily="18" charset="0"/>
            </a:endParaRPr>
          </a:p>
        </p:txBody>
      </p:sp>
      <p:sp>
        <p:nvSpPr>
          <p:cNvPr id="16" name="ZoneTexte 15"/>
          <p:cNvSpPr txBox="1"/>
          <p:nvPr/>
        </p:nvSpPr>
        <p:spPr>
          <a:xfrm>
            <a:off x="2635302" y="1108010"/>
            <a:ext cx="2284163" cy="369332"/>
          </a:xfrm>
          <a:prstGeom prst="rect">
            <a:avLst/>
          </a:prstGeom>
          <a:noFill/>
        </p:spPr>
        <p:txBody>
          <a:bodyPr wrap="square" rtlCol="0">
            <a:spAutoFit/>
          </a:bodyPr>
          <a:lstStyle/>
          <a:p>
            <a:pPr algn="ctr"/>
            <a:r>
              <a:rPr lang="fr-FR" u="sng" dirty="0" smtClean="0">
                <a:latin typeface="Bodoni MT" panose="02070603080606020203" pitchFamily="18" charset="0"/>
              </a:rPr>
              <a:t>GAMME CITRON</a:t>
            </a:r>
          </a:p>
        </p:txBody>
      </p:sp>
      <p:sp>
        <p:nvSpPr>
          <p:cNvPr id="3" name="Espace réservé du numéro de diapositive 2"/>
          <p:cNvSpPr>
            <a:spLocks noGrp="1"/>
          </p:cNvSpPr>
          <p:nvPr>
            <p:ph type="sldNum" sz="quarter" idx="12"/>
          </p:nvPr>
        </p:nvSpPr>
        <p:spPr/>
        <p:txBody>
          <a:bodyPr/>
          <a:lstStyle/>
          <a:p>
            <a:fld id="{35C8FFE2-3E91-4E7A-B3FC-3BA830BCC287}" type="slidenum">
              <a:rPr lang="fr-FR" smtClean="0"/>
              <a:t>8</a:t>
            </a:fld>
            <a:endParaRPr lang="fr-FR"/>
          </a:p>
        </p:txBody>
      </p:sp>
    </p:spTree>
    <p:extLst>
      <p:ext uri="{BB962C8B-B14F-4D97-AF65-F5344CB8AC3E}">
        <p14:creationId xmlns:p14="http://schemas.microsoft.com/office/powerpoint/2010/main" val="3654224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406049">
            <a:off x="516215" y="832975"/>
            <a:ext cx="1658896" cy="1534505"/>
          </a:xfrm>
          <a:prstGeom prst="rect">
            <a:avLst/>
          </a:prstGeom>
        </p:spPr>
      </p:pic>
      <p:sp>
        <p:nvSpPr>
          <p:cNvPr id="2" name="Espace réservé du pied de page 1"/>
          <p:cNvSpPr>
            <a:spLocks noGrp="1"/>
          </p:cNvSpPr>
          <p:nvPr>
            <p:ph type="ftr" sz="quarter" idx="11"/>
          </p:nvPr>
        </p:nvSpPr>
        <p:spPr>
          <a:xfrm>
            <a:off x="1534159" y="9398329"/>
            <a:ext cx="3828500" cy="403578"/>
          </a:xfrm>
        </p:spPr>
        <p:txBody>
          <a:bodyPr/>
          <a:lstStyle/>
          <a:p>
            <a:pPr algn="ctr"/>
            <a:r>
              <a:rPr lang="fr-FR" dirty="0" smtClean="0"/>
              <a:t>103 rue de Feytiat - 87039 LIMOGES CEDEX – France Tél : 05.55.06.99.99 - Fax : 05.55.31.91.15 - E-mail : artlim87@gmail.com N° Siret : 01928703987192 - Code N.A.F : 524J - N° Intracommunautaire : FR 31 550 699 997 </a:t>
            </a:r>
            <a:endParaRPr lang="fr-FR" dirty="0"/>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0051" y="1269362"/>
            <a:ext cx="2692608" cy="26974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498" y="4775426"/>
            <a:ext cx="1398501" cy="1172936"/>
          </a:xfrm>
          <a:prstGeom prst="rect">
            <a:avLst/>
          </a:prstGeom>
          <a:ln>
            <a:solidFill>
              <a:schemeClr val="accent6"/>
            </a:solidFill>
          </a:ln>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498" y="6243580"/>
            <a:ext cx="1398501" cy="1207039"/>
          </a:xfrm>
          <a:prstGeom prst="rect">
            <a:avLst/>
          </a:prstGeom>
          <a:ln>
            <a:solidFill>
              <a:schemeClr val="accent6"/>
            </a:solidFill>
          </a:ln>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498" y="7712852"/>
            <a:ext cx="1398501" cy="1200560"/>
          </a:xfrm>
          <a:prstGeom prst="rect">
            <a:avLst/>
          </a:prstGeom>
          <a:ln>
            <a:solidFill>
              <a:schemeClr val="accent6"/>
            </a:solidFill>
          </a:ln>
        </p:spPr>
      </p:pic>
      <p:sp>
        <p:nvSpPr>
          <p:cNvPr id="13" name="ZoneTexte 12"/>
          <p:cNvSpPr txBox="1"/>
          <p:nvPr/>
        </p:nvSpPr>
        <p:spPr>
          <a:xfrm>
            <a:off x="2386734" y="4969875"/>
            <a:ext cx="1698960" cy="830997"/>
          </a:xfrm>
          <a:prstGeom prst="rect">
            <a:avLst/>
          </a:prstGeom>
          <a:noFill/>
        </p:spPr>
        <p:txBody>
          <a:bodyPr wrap="square" rtlCol="0">
            <a:spAutoFit/>
          </a:bodyPr>
          <a:lstStyle/>
          <a:p>
            <a:r>
              <a:rPr lang="fr-FR" sz="1200" dirty="0" smtClean="0">
                <a:latin typeface="Times New Roman" panose="02020603050405020304" pitchFamily="18" charset="0"/>
                <a:cs typeface="Times New Roman" panose="02020603050405020304" pitchFamily="18" charset="0"/>
              </a:rPr>
              <a:t>Assiette Plate Ondulante Ø 31cm </a:t>
            </a:r>
          </a:p>
          <a:p>
            <a:r>
              <a:rPr lang="fr-FR" sz="1200" dirty="0" smtClean="0">
                <a:latin typeface="Times New Roman" panose="02020603050405020304" pitchFamily="18" charset="0"/>
                <a:cs typeface="Times New Roman" panose="02020603050405020304" pitchFamily="18" charset="0"/>
              </a:rPr>
              <a:t>Réf: P674</a:t>
            </a:r>
          </a:p>
          <a:p>
            <a:r>
              <a:rPr lang="fr-FR" sz="1200" dirty="0" smtClean="0">
                <a:latin typeface="Times New Roman" panose="02020603050405020304" pitchFamily="18" charset="0"/>
                <a:cs typeface="Times New Roman" panose="02020603050405020304" pitchFamily="18" charset="0"/>
              </a:rPr>
              <a:t>Prix HT : 14,98 €</a:t>
            </a:r>
            <a:endParaRPr lang="fr-FR" sz="1200" dirty="0">
              <a:latin typeface="Times New Roman" panose="02020603050405020304" pitchFamily="18" charset="0"/>
              <a:cs typeface="Times New Roman" panose="02020603050405020304" pitchFamily="18" charset="0"/>
            </a:endParaRPr>
          </a:p>
        </p:txBody>
      </p:sp>
      <p:sp>
        <p:nvSpPr>
          <p:cNvPr id="14" name="ZoneTexte 13"/>
          <p:cNvSpPr txBox="1"/>
          <p:nvPr/>
        </p:nvSpPr>
        <p:spPr>
          <a:xfrm>
            <a:off x="2386734" y="6463742"/>
            <a:ext cx="1871955" cy="830997"/>
          </a:xfrm>
          <a:prstGeom prst="rect">
            <a:avLst/>
          </a:prstGeom>
          <a:noFill/>
        </p:spPr>
        <p:txBody>
          <a:bodyPr wrap="square" rtlCol="0">
            <a:spAutoFit/>
          </a:bodyPr>
          <a:lstStyle/>
          <a:p>
            <a:r>
              <a:rPr lang="fr-FR" sz="1200" dirty="0" smtClean="0">
                <a:latin typeface="Times New Roman" panose="02020603050405020304" pitchFamily="18" charset="0"/>
                <a:cs typeface="Times New Roman" panose="02020603050405020304" pitchFamily="18" charset="0"/>
              </a:rPr>
              <a:t>Assiette Creuse Ondulante Ø 25 cm </a:t>
            </a:r>
          </a:p>
          <a:p>
            <a:r>
              <a:rPr lang="fr-FR" sz="1200" dirty="0" smtClean="0">
                <a:latin typeface="Times New Roman" panose="02020603050405020304" pitchFamily="18" charset="0"/>
                <a:cs typeface="Times New Roman" panose="02020603050405020304" pitchFamily="18" charset="0"/>
              </a:rPr>
              <a:t>Réf: P675</a:t>
            </a:r>
          </a:p>
          <a:p>
            <a:r>
              <a:rPr lang="fr-FR" sz="1200" dirty="0" smtClean="0">
                <a:latin typeface="Times New Roman" panose="02020603050405020304" pitchFamily="18" charset="0"/>
                <a:cs typeface="Times New Roman" panose="02020603050405020304" pitchFamily="18" charset="0"/>
              </a:rPr>
              <a:t>Prix HT : 14,98 €</a:t>
            </a:r>
            <a:endParaRPr lang="fr-FR" sz="1200" dirty="0">
              <a:latin typeface="Times New Roman" panose="02020603050405020304" pitchFamily="18" charset="0"/>
              <a:cs typeface="Times New Roman" panose="02020603050405020304" pitchFamily="18" charset="0"/>
            </a:endParaRPr>
          </a:p>
        </p:txBody>
      </p:sp>
      <p:sp>
        <p:nvSpPr>
          <p:cNvPr id="15" name="ZoneTexte 14"/>
          <p:cNvSpPr txBox="1"/>
          <p:nvPr/>
        </p:nvSpPr>
        <p:spPr>
          <a:xfrm>
            <a:off x="2386734" y="7897633"/>
            <a:ext cx="1970809" cy="830997"/>
          </a:xfrm>
          <a:prstGeom prst="rect">
            <a:avLst/>
          </a:prstGeom>
          <a:noFill/>
        </p:spPr>
        <p:txBody>
          <a:bodyPr wrap="square" rtlCol="0">
            <a:spAutoFit/>
          </a:bodyPr>
          <a:lstStyle/>
          <a:p>
            <a:r>
              <a:rPr lang="fr-FR" sz="1200" dirty="0" smtClean="0">
                <a:latin typeface="Times New Roman" panose="02020603050405020304" pitchFamily="18" charset="0"/>
                <a:cs typeface="Times New Roman" panose="02020603050405020304" pitchFamily="18" charset="0"/>
              </a:rPr>
              <a:t>Assiette Dessert Ondulante Ø 25 cm </a:t>
            </a:r>
          </a:p>
          <a:p>
            <a:r>
              <a:rPr lang="fr-FR" sz="1200" dirty="0" smtClean="0">
                <a:latin typeface="Times New Roman" panose="02020603050405020304" pitchFamily="18" charset="0"/>
                <a:cs typeface="Times New Roman" panose="02020603050405020304" pitchFamily="18" charset="0"/>
              </a:rPr>
              <a:t>Réf:  P676 </a:t>
            </a:r>
          </a:p>
          <a:p>
            <a:r>
              <a:rPr lang="fr-FR" sz="1200" dirty="0" smtClean="0">
                <a:latin typeface="Times New Roman" panose="02020603050405020304" pitchFamily="18" charset="0"/>
                <a:cs typeface="Times New Roman" panose="02020603050405020304" pitchFamily="18" charset="0"/>
              </a:rPr>
              <a:t>Prix HT : 12,25 €</a:t>
            </a:r>
            <a:endParaRPr lang="fr-FR" sz="1200" dirty="0">
              <a:latin typeface="Times New Roman" panose="02020603050405020304" pitchFamily="18" charset="0"/>
              <a:cs typeface="Times New Roman" panose="02020603050405020304" pitchFamily="18" charset="0"/>
            </a:endParaRPr>
          </a:p>
        </p:txBody>
      </p:sp>
      <p:sp>
        <p:nvSpPr>
          <p:cNvPr id="16" name="Rectangle 15"/>
          <p:cNvSpPr/>
          <p:nvPr/>
        </p:nvSpPr>
        <p:spPr>
          <a:xfrm>
            <a:off x="842498" y="4072327"/>
            <a:ext cx="5118100" cy="492443"/>
          </a:xfrm>
          <a:prstGeom prst="rect">
            <a:avLst/>
          </a:prstGeom>
        </p:spPr>
        <p:txBody>
          <a:bodyPr wrap="square">
            <a:spAutoFit/>
          </a:bodyPr>
          <a:lstStyle/>
          <a:p>
            <a:pPr algn="ctr"/>
            <a:r>
              <a:rPr lang="fr-FR" sz="1200" dirty="0">
                <a:latin typeface="Times New Roman" panose="02020603050405020304" pitchFamily="18" charset="0"/>
                <a:cs typeface="Times New Roman" panose="02020603050405020304" pitchFamily="18" charset="0"/>
              </a:rPr>
              <a:t>Une </a:t>
            </a:r>
            <a:r>
              <a:rPr lang="fr-FR" sz="1200" b="1" dirty="0">
                <a:latin typeface="Times New Roman" panose="02020603050405020304" pitchFamily="18" charset="0"/>
                <a:cs typeface="Times New Roman" panose="02020603050405020304" pitchFamily="18" charset="0"/>
              </a:rPr>
              <a:t>assiette en porcelaine</a:t>
            </a:r>
            <a:r>
              <a:rPr lang="fr-FR" sz="1200" dirty="0">
                <a:latin typeface="Times New Roman" panose="02020603050405020304" pitchFamily="18" charset="0"/>
                <a:cs typeface="Times New Roman" panose="02020603050405020304" pitchFamily="18" charset="0"/>
              </a:rPr>
              <a:t> carrée revisitée dans une démarche ondulante pour un design tout en courbe. A suivre avec ivresse </a:t>
            </a:r>
            <a:r>
              <a:rPr lang="fr-FR" sz="1400" dirty="0"/>
              <a:t>!</a:t>
            </a:r>
          </a:p>
        </p:txBody>
      </p:sp>
      <p:sp>
        <p:nvSpPr>
          <p:cNvPr id="17" name="ZoneTexte 16"/>
          <p:cNvSpPr txBox="1"/>
          <p:nvPr/>
        </p:nvSpPr>
        <p:spPr>
          <a:xfrm>
            <a:off x="2670051" y="862959"/>
            <a:ext cx="2738625" cy="369332"/>
          </a:xfrm>
          <a:prstGeom prst="rect">
            <a:avLst/>
          </a:prstGeom>
          <a:noFill/>
        </p:spPr>
        <p:txBody>
          <a:bodyPr wrap="square" rtlCol="0">
            <a:spAutoFit/>
          </a:bodyPr>
          <a:lstStyle/>
          <a:p>
            <a:pPr algn="ctr"/>
            <a:r>
              <a:rPr lang="fr-FR" u="sng" dirty="0" smtClean="0">
                <a:latin typeface="Bodoni MT" panose="02070603080606020203" pitchFamily="18" charset="0"/>
              </a:rPr>
              <a:t>GAMME ONDULANTE</a:t>
            </a:r>
          </a:p>
        </p:txBody>
      </p:sp>
      <p:sp>
        <p:nvSpPr>
          <p:cNvPr id="3" name="Espace réservé du numéro de diapositive 2"/>
          <p:cNvSpPr>
            <a:spLocks noGrp="1"/>
          </p:cNvSpPr>
          <p:nvPr>
            <p:ph type="sldNum" sz="quarter" idx="12"/>
          </p:nvPr>
        </p:nvSpPr>
        <p:spPr/>
        <p:txBody>
          <a:bodyPr/>
          <a:lstStyle/>
          <a:p>
            <a:fld id="{35C8FFE2-3E91-4E7A-B3FC-3BA830BCC287}" type="slidenum">
              <a:rPr lang="fr-FR" smtClean="0"/>
              <a:t>9</a:t>
            </a:fld>
            <a:endParaRPr lang="fr-FR"/>
          </a:p>
        </p:txBody>
      </p:sp>
    </p:spTree>
    <p:extLst>
      <p:ext uri="{BB962C8B-B14F-4D97-AF65-F5344CB8AC3E}">
        <p14:creationId xmlns:p14="http://schemas.microsoft.com/office/powerpoint/2010/main" val="394146487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que">
  <a:themeElements>
    <a:clrScheme name="Organique">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que">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que">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rotWithShape="1">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2230</TotalTime>
  <Words>2533</Words>
  <Application>Microsoft Office PowerPoint</Application>
  <PresentationFormat>Format A4 (210 x 297 mm)</PresentationFormat>
  <Paragraphs>641</Paragraphs>
  <Slides>44</Slides>
  <Notes>2</Notes>
  <HiddenSlides>0</HiddenSlides>
  <MMClips>0</MMClips>
  <ScaleCrop>false</ScaleCrop>
  <HeadingPairs>
    <vt:vector size="6" baseType="variant">
      <vt:variant>
        <vt:lpstr>Polices utilisées</vt:lpstr>
      </vt:variant>
      <vt:variant>
        <vt:i4>9</vt:i4>
      </vt:variant>
      <vt:variant>
        <vt:lpstr>Thème</vt:lpstr>
      </vt:variant>
      <vt:variant>
        <vt:i4>1</vt:i4>
      </vt:variant>
      <vt:variant>
        <vt:lpstr>Titres des diapositives</vt:lpstr>
      </vt:variant>
      <vt:variant>
        <vt:i4>44</vt:i4>
      </vt:variant>
    </vt:vector>
  </HeadingPairs>
  <TitlesOfParts>
    <vt:vector size="54" baseType="lpstr">
      <vt:lpstr>Algerian</vt:lpstr>
      <vt:lpstr>Arial</vt:lpstr>
      <vt:lpstr>Bodoni MT</vt:lpstr>
      <vt:lpstr>Calibri</vt:lpstr>
      <vt:lpstr>Garamond</vt:lpstr>
      <vt:lpstr>Segoe Script</vt:lpstr>
      <vt:lpstr>Times New Roman</vt:lpstr>
      <vt:lpstr>Wingdings</vt:lpstr>
      <vt:lpstr>Wingdings 3</vt:lpstr>
      <vt:lpstr>Organique</vt:lpstr>
      <vt:lpstr>Présentation PowerPoint</vt:lpstr>
      <vt:lpstr>Présentation PowerPoint</vt:lpstr>
      <vt:lpstr>Présentation PowerPoint</vt:lpstr>
      <vt:lpstr>  ART DE LA TABLE</vt:lpstr>
      <vt:lpstr>Présentation PowerPoint</vt:lpstr>
      <vt:lpstr>Présentation PowerPoint</vt:lpstr>
      <vt:lpstr>Présentation PowerPoint</vt:lpstr>
      <vt:lpstr>Présentation PowerPoint</vt:lpstr>
      <vt:lpstr>Présentation PowerPoint</vt:lpstr>
      <vt:lpstr>Présentation PowerPoint</vt:lpstr>
      <vt:lpstr>  Décorations</vt:lpstr>
      <vt:lpstr>Présentation PowerPoint</vt:lpstr>
      <vt:lpstr>Présentation PowerPoint</vt:lpstr>
      <vt:lpstr>Présentation PowerPoint</vt:lpstr>
      <vt:lpstr>Présentation PowerPoint</vt:lpstr>
      <vt:lpstr> BIJOUX</vt:lpstr>
      <vt:lpstr>Présentation PowerPoint</vt:lpstr>
      <vt:lpstr>Présentation PowerPoint</vt:lpstr>
      <vt:lpstr>Présentation PowerPoint</vt:lpstr>
      <vt:lpstr>Présentation PowerPoint</vt:lpstr>
      <vt:lpstr> gamme enfants</vt:lpstr>
      <vt:lpstr>Présentation PowerPoint</vt:lpstr>
      <vt:lpstr>Présentation PowerPoint</vt:lpstr>
      <vt:lpstr>Présentation PowerPoint</vt:lpstr>
      <vt:lpstr>Présentation PowerPoint</vt:lpstr>
      <vt:lpstr>Présentation PowerPoint</vt:lpstr>
      <vt:lpstr>Présentation PowerPoint</vt:lpstr>
      <vt:lpstr> multimédia</vt:lpstr>
      <vt:lpstr>Présentation PowerPoint</vt:lpstr>
      <vt:lpstr> voyages</vt:lpstr>
      <vt:lpstr> visite guidée de la maison de la porcelaine et repas gastronomique</vt:lpstr>
      <vt:lpstr> visite guidée de la porcelaine et repas gastronomique</vt:lpstr>
      <vt:lpstr> Le petit train touristique de limoges avec visite du musée de la porcelaine </vt:lpstr>
      <vt:lpstr> Le petit train touristique de limoges </vt:lpstr>
      <vt:lpstr> Le petit train touristique de limoges avec visite du musée de la porcelaine </vt:lpstr>
      <vt:lpstr>  coup de cœur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Stagiaire</dc:creator>
  <cp:lastModifiedBy>Stagiaire</cp:lastModifiedBy>
  <cp:revision>219</cp:revision>
  <cp:lastPrinted>2017-12-22T10:39:29Z</cp:lastPrinted>
  <dcterms:created xsi:type="dcterms:W3CDTF">2017-11-03T09:09:53Z</dcterms:created>
  <dcterms:modified xsi:type="dcterms:W3CDTF">2017-12-22T10:47:00Z</dcterms:modified>
</cp:coreProperties>
</file>