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84" r:id="rId4"/>
    <p:sldId id="262" r:id="rId5"/>
    <p:sldId id="258" r:id="rId6"/>
    <p:sldId id="259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69" r:id="rId21"/>
    <p:sldId id="276" r:id="rId22"/>
    <p:sldId id="277" r:id="rId23"/>
    <p:sldId id="286" r:id="rId24"/>
    <p:sldId id="279" r:id="rId25"/>
    <p:sldId id="281" r:id="rId26"/>
    <p:sldId id="280" r:id="rId27"/>
    <p:sldId id="278" r:id="rId28"/>
    <p:sldId id="282" r:id="rId29"/>
    <p:sldId id="283" r:id="rId30"/>
    <p:sldId id="285" r:id="rId31"/>
    <p:sldId id="287" r:id="rId32"/>
    <p:sldId id="290" r:id="rId33"/>
    <p:sldId id="288" r:id="rId34"/>
    <p:sldId id="289" r:id="rId35"/>
    <p:sldId id="292" r:id="rId36"/>
    <p:sldId id="291" r:id="rId37"/>
  </p:sldIdLst>
  <p:sldSz cx="9144000" cy="6858000" type="screen4x3"/>
  <p:notesSz cx="6858000" cy="9144000"/>
  <p:photoAlbum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5vvzlEMWE1+61gWCZA9pKA==" hashData="mkue8RwaWXkLVNobhlL9R7bqcxRMl4ulN6sz31woHaUZ16iA2AaaZIaoNG40zcEGNjuFLL3bTefFlBFqG+EdD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1494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69B53-44F7-4B53-9781-FF9EBAECE8F2}" type="datetimeFigureOut">
              <a:rPr lang="nl-NL"/>
              <a:pPr>
                <a:defRPr/>
              </a:pPr>
              <a:t>13-12-2017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58DFE3-4D8F-4816-9A5A-02DCE0598A72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91E77-219D-4186-9492-D9B07ED9D52E}" type="datetimeFigureOut">
              <a:rPr lang="nl-NL"/>
              <a:pPr>
                <a:defRPr/>
              </a:pPr>
              <a:t>13-12-2017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6F0BF-3721-42A1-95A9-CE2610116E06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9D3BC-4284-4740-9E42-1240DF6CC2A8}" type="datetimeFigureOut">
              <a:rPr lang="nl-NL"/>
              <a:pPr>
                <a:defRPr/>
              </a:pPr>
              <a:t>13-12-2017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57AD19-7C80-4CA6-BC05-D2C5E5638B42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CD146-8961-46B0-9C6B-234E6AD3F632}" type="datetimeFigureOut">
              <a:rPr lang="nl-NL"/>
              <a:pPr>
                <a:defRPr/>
              </a:pPr>
              <a:t>13-12-2017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19936-CA7C-4EF9-9278-5169893F0D86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D5950-75F0-4846-AA50-E09577A0FAB9}" type="datetimeFigureOut">
              <a:rPr lang="nl-NL"/>
              <a:pPr>
                <a:defRPr/>
              </a:pPr>
              <a:t>13-12-2017</a:t>
            </a:fld>
            <a:endParaRPr lang="nl-NL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C1E59-7A8D-497D-8930-DF582D8AD871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A2D9A-0E53-4286-AF48-C18C03523030}" type="datetimeFigureOut">
              <a:rPr lang="nl-NL"/>
              <a:pPr>
                <a:defRPr/>
              </a:pPr>
              <a:t>13-12-2017</a:t>
            </a:fld>
            <a:endParaRPr lang="nl-NL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D316C-0B23-4472-80E1-88C446AF059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DA070-C24E-498B-AFA6-FDB7F6CB5FED}" type="datetimeFigureOut">
              <a:rPr lang="nl-NL"/>
              <a:pPr>
                <a:defRPr/>
              </a:pPr>
              <a:t>13-12-2017</a:t>
            </a:fld>
            <a:endParaRPr lang="nl-NL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13FCE-2E2C-4384-ACD8-A6377618EEC6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9570C-FAA6-43C6-AE10-5373AB0E0D67}" type="datetimeFigureOut">
              <a:rPr lang="nl-NL"/>
              <a:pPr>
                <a:defRPr/>
              </a:pPr>
              <a:t>13-12-2017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0530C-D838-4819-A374-DC1C98C96AD1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l-NL" noProof="0"/>
              <a:t>Klik op het pictogram als u een afbeelding wilt toevoegen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3C1C6-1BE0-4F92-B290-91749D0A08FC}" type="datetimeFigureOut">
              <a:rPr lang="nl-NL"/>
              <a:pPr>
                <a:defRPr/>
              </a:pPr>
              <a:t>13-12-2017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1907F-EFBE-4310-BEFB-0F677CF4BCB9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E0265-366C-4186-BA88-29DA3E9619B8}" type="datetimeFigureOut">
              <a:rPr lang="nl-NL"/>
              <a:pPr>
                <a:defRPr/>
              </a:pPr>
              <a:t>13-12-2017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86C005-05A9-4567-874D-5FEB671D24AC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044D1-6DE5-4E0A-B493-41BECD444D6D}" type="datetimeFigureOut">
              <a:rPr lang="nl-NL"/>
              <a:pPr>
                <a:defRPr/>
              </a:pPr>
              <a:t>13-12-2017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62C08-45D3-4CC7-989A-8A18E6BC8CBA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D433203-17BC-4F30-8BE1-CC6607A7ABA4}" type="datetimeFigureOut">
              <a:rPr lang="nl-NL"/>
              <a:pPr>
                <a:defRPr/>
              </a:pPr>
              <a:t>13-12-2017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5B852D-AE30-4521-B786-47A072606CC2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papua1962/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1" descr="099 t - 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sndAc>
      <p:stSnd>
        <p:snd r:embed="rId2" name="Sensual tango - La Cumparsita xxx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102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126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104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100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101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103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105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106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107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108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109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110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112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113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114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115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116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117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111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118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119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128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121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123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122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120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124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125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127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129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132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130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1" descr="131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Afbeelding 1" descr="134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Afbeelding 1" descr="133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C:\Users\John\Documents\01.Ludo\button12.png">
            <a:hlinkClick r:id="rId3"/>
            <a:extLst>
              <a:ext uri="{FF2B5EF4-FFF2-40B4-BE49-F238E27FC236}">
                <a16:creationId xmlns:a16="http://schemas.microsoft.com/office/drawing/2014/main" id="{94CEF398-1DC4-4DC7-BB35-C1202202A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6309320"/>
            <a:ext cx="1376153" cy="14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Cumparsita </Template>
  <TotalTime>1</TotalTime>
  <Words>0</Words>
  <Application>Microsoft Office PowerPoint</Application>
  <PresentationFormat>Diavoorstelling (4:3)</PresentationFormat>
  <Paragraphs>0</Paragraphs>
  <Slides>36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36</vt:i4>
      </vt:variant>
    </vt:vector>
  </HeadingPairs>
  <TitlesOfParts>
    <vt:vector size="39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2017-12-13T07:45:13Z</dcterms:created>
  <dcterms:modified xsi:type="dcterms:W3CDTF">2017-12-13T07:47:03Z</dcterms:modified>
</cp:coreProperties>
</file>