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</p:sldIdLst>
  <p:sldSz cx="9144000" cy="6858000" type="screen4x3"/>
  <p:notesSz cx="6858000" cy="9144000"/>
  <p:photoAlbum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94660"/>
  </p:normalViewPr>
  <p:slideViewPr>
    <p:cSldViewPr>
      <p:cViewPr varScale="1">
        <p:scale>
          <a:sx n="82" d="100"/>
          <a:sy n="82" d="100"/>
        </p:scale>
        <p:origin x="-146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4208E-4081-40F4-81D7-1A7D8F6DEDCC}" type="datetimeFigureOut">
              <a:rPr lang="he-IL" smtClean="0"/>
              <a:t>כ"ח/חשון/תשע"ח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761E2-036A-4BF1-946F-CC10B22E153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00041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Click="0" advTm="7000">
        <p:wedge/>
      </p:transition>
    </mc:Choice>
    <mc:Fallback>
      <p:transition spd="slow" advClick="0" advTm="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4208E-4081-40F4-81D7-1A7D8F6DEDCC}" type="datetimeFigureOut">
              <a:rPr lang="he-IL" smtClean="0"/>
              <a:t>כ"ח/חשון/תשע"ח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761E2-036A-4BF1-946F-CC10B22E153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86861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Click="0" advTm="7000">
        <p:wedge/>
      </p:transition>
    </mc:Choice>
    <mc:Fallback>
      <p:transition spd="slow" advClick="0" advTm="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4208E-4081-40F4-81D7-1A7D8F6DEDCC}" type="datetimeFigureOut">
              <a:rPr lang="he-IL" smtClean="0"/>
              <a:t>כ"ח/חשון/תשע"ח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761E2-036A-4BF1-946F-CC10B22E153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26783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Click="0" advTm="7000">
        <p:wedge/>
      </p:transition>
    </mc:Choice>
    <mc:Fallback>
      <p:transition spd="slow" advClick="0" advTm="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4208E-4081-40F4-81D7-1A7D8F6DEDCC}" type="datetimeFigureOut">
              <a:rPr lang="he-IL" smtClean="0"/>
              <a:t>כ"ח/חשון/תשע"ח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761E2-036A-4BF1-946F-CC10B22E153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86645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Click="0" advTm="7000">
        <p:wedge/>
      </p:transition>
    </mc:Choice>
    <mc:Fallback>
      <p:transition spd="slow" advClick="0" advTm="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4208E-4081-40F4-81D7-1A7D8F6DEDCC}" type="datetimeFigureOut">
              <a:rPr lang="he-IL" smtClean="0"/>
              <a:t>כ"ח/חשון/תשע"ח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761E2-036A-4BF1-946F-CC10B22E153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81291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Click="0" advTm="7000">
        <p:wedge/>
      </p:transition>
    </mc:Choice>
    <mc:Fallback>
      <p:transition spd="slow" advClick="0" advTm="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4208E-4081-40F4-81D7-1A7D8F6DEDCC}" type="datetimeFigureOut">
              <a:rPr lang="he-IL" smtClean="0"/>
              <a:t>כ"ח/חשון/תשע"ח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761E2-036A-4BF1-946F-CC10B22E153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39824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Click="0" advTm="7000">
        <p:wedge/>
      </p:transition>
    </mc:Choice>
    <mc:Fallback>
      <p:transition spd="slow" advClick="0" advTm="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4208E-4081-40F4-81D7-1A7D8F6DEDCC}" type="datetimeFigureOut">
              <a:rPr lang="he-IL" smtClean="0"/>
              <a:t>כ"ח/חשון/תשע"ח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761E2-036A-4BF1-946F-CC10B22E153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33652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Click="0" advTm="7000">
        <p:wedge/>
      </p:transition>
    </mc:Choice>
    <mc:Fallback>
      <p:transition spd="slow" advClick="0" advTm="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4208E-4081-40F4-81D7-1A7D8F6DEDCC}" type="datetimeFigureOut">
              <a:rPr lang="he-IL" smtClean="0"/>
              <a:t>כ"ח/חשון/תשע"ח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761E2-036A-4BF1-946F-CC10B22E153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856952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Click="0" advTm="7000">
        <p:wedge/>
      </p:transition>
    </mc:Choice>
    <mc:Fallback>
      <p:transition spd="slow" advClick="0" advTm="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4208E-4081-40F4-81D7-1A7D8F6DEDCC}" type="datetimeFigureOut">
              <a:rPr lang="he-IL" smtClean="0"/>
              <a:t>כ"ח/חשון/תשע"ח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761E2-036A-4BF1-946F-CC10B22E153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65402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Click="0" advTm="7000">
        <p:wedge/>
      </p:transition>
    </mc:Choice>
    <mc:Fallback>
      <p:transition spd="slow" advClick="0" advTm="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4208E-4081-40F4-81D7-1A7D8F6DEDCC}" type="datetimeFigureOut">
              <a:rPr lang="he-IL" smtClean="0"/>
              <a:t>כ"ח/חשון/תשע"ח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761E2-036A-4BF1-946F-CC10B22E153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9214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Click="0" advTm="7000">
        <p:wedge/>
      </p:transition>
    </mc:Choice>
    <mc:Fallback>
      <p:transition spd="slow" advClick="0" advTm="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4208E-4081-40F4-81D7-1A7D8F6DEDCC}" type="datetimeFigureOut">
              <a:rPr lang="he-IL" smtClean="0"/>
              <a:t>כ"ח/חשון/תשע"ח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761E2-036A-4BF1-946F-CC10B22E153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83861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Click="0" advTm="7000">
        <p:wedge/>
      </p:transition>
    </mc:Choice>
    <mc:Fallback>
      <p:transition spd="slow" advClick="0" advTm="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54208E-4081-40F4-81D7-1A7D8F6DEDCC}" type="datetimeFigureOut">
              <a:rPr lang="he-IL" smtClean="0"/>
              <a:t>כ"ח/חשון/תשע"ח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9761E2-036A-4BF1-946F-CC10B22E153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1901573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750" advClick="0" advTm="7000">
        <p:wedge/>
      </p:transition>
    </mc:Choice>
    <mc:Fallback>
      <p:transition spd="slow" advClick="0" advTm="7000">
        <p:wedge/>
      </p:transition>
    </mc:Fallback>
  </mc:AlternateConten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jpeg"/><Relationship Id="rId4" Type="http://schemas.openxmlformats.org/officeDocument/2006/relationships/image" Target="../media/image3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"/>
          <p:cNvPicPr>
            <a:picLocks noGrp="1" noChangeAspect="1"/>
          </p:cNvPicPr>
          <p:nvPr isPhoto="1"/>
        </p:nvPicPr>
        <p:blipFill>
          <a:blip r:embed="rId4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413"/>
            <a:ext cx="9144000" cy="609758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1908450" y="188640"/>
            <a:ext cx="5327099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96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Lugano</a:t>
            </a:r>
            <a:endParaRPr lang="he-IL" sz="9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4" name="Petra Berger - Terra Promessa 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8488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Click="0" advTm="8000">
        <p:wedge/>
      </p:transition>
    </mc:Choice>
    <mc:Fallback>
      <p:transition spd="slow" advClick="0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7825"/>
            <a:ext cx="9144000" cy="61007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26999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Click="0" advTm="7000">
        <p:wedge/>
      </p:transition>
    </mc:Choice>
    <mc:Fallback>
      <p:transition spd="slow" advClick="0" advTm="7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7350"/>
            <a:ext cx="9144000" cy="60833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8782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Click="0" advTm="7000">
        <p:wedge/>
      </p:transition>
    </mc:Choice>
    <mc:Fallback>
      <p:transition spd="slow" advClick="0" advTm="7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2275"/>
            <a:ext cx="9144000" cy="60134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69113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Click="0" advTm="7000">
        <p:wedge/>
      </p:transition>
    </mc:Choice>
    <mc:Fallback>
      <p:transition spd="slow" advClick="0" advTm="7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20689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Click="0" advTm="7000">
        <p:wedge/>
      </p:transition>
    </mc:Choice>
    <mc:Fallback>
      <p:transition spd="slow" advClick="0" advTm="7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8463"/>
            <a:ext cx="9144000" cy="60610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99024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Click="0" advTm="7000">
        <p:wedge/>
      </p:transition>
    </mc:Choice>
    <mc:Fallback>
      <p:transition spd="slow" advClick="0" advTm="7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46088"/>
            <a:ext cx="9144000" cy="59658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66705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Click="0" advTm="7000">
        <p:wedge/>
      </p:transition>
    </mc:Choice>
    <mc:Fallback>
      <p:transition spd="slow" advClick="0" advTm="7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413"/>
            <a:ext cx="9144000" cy="60975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20093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Click="0" advTm="7000">
        <p:wedge/>
      </p:transition>
    </mc:Choice>
    <mc:Fallback>
      <p:transition spd="slow" advClick="0" advTm="7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4650"/>
            <a:ext cx="9144000" cy="61087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37827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Click="0" advTm="7000">
        <p:wedge/>
      </p:transition>
    </mc:Choice>
    <mc:Fallback>
      <p:transition spd="slow" advClick="0" advTm="7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4175"/>
            <a:ext cx="9144000" cy="60896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49420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Click="0" advTm="7000">
        <p:wedge/>
      </p:transition>
    </mc:Choice>
    <mc:Fallback>
      <p:transition spd="slow" advClick="0" advTm="7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04412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Click="0" advTm="7000">
        <p:wedge/>
      </p:transition>
    </mc:Choice>
    <mc:Fallback>
      <p:transition spd="slow" advClick="0" advTm="7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4175"/>
            <a:ext cx="9144000" cy="60880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03950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Click="0" advTm="7000">
        <p:wedge/>
      </p:transition>
    </mc:Choice>
    <mc:Fallback>
      <p:transition spd="slow" advClick="0" advTm="7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6238"/>
            <a:ext cx="9144000" cy="61039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99372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Click="0" advTm="7000">
        <p:wedge/>
      </p:transition>
    </mc:Choice>
    <mc:Fallback>
      <p:transition spd="slow" advClick="0" advTm="7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3063"/>
            <a:ext cx="9144000" cy="61102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20503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Click="0" advTm="7000">
        <p:wedge/>
      </p:transition>
    </mc:Choice>
    <mc:Fallback>
      <p:transition spd="slow" advClick="0" advTm="7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8463"/>
            <a:ext cx="9144000" cy="60594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29081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Click="0" advTm="7000">
        <p:wedge/>
      </p:transition>
    </mc:Choice>
    <mc:Fallback>
      <p:transition spd="slow" advClick="0" advTm="7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6713"/>
            <a:ext cx="9144000" cy="61245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83312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Click="0" advTm="7000">
        <p:wedge/>
      </p:transition>
    </mc:Choice>
    <mc:Fallback>
      <p:transition spd="slow" advClick="0" advTm="7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1475"/>
            <a:ext cx="9144000" cy="61150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01096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Click="0" advTm="7000">
        <p:wedge/>
      </p:transition>
    </mc:Choice>
    <mc:Fallback>
      <p:transition spd="slow" advClick="0" advTm="7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1175"/>
            <a:ext cx="9144000" cy="58340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45038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Click="0" advTm="7000">
        <p:wedge/>
      </p:transition>
    </mc:Choice>
    <mc:Fallback>
      <p:transition spd="slow" advClick="0" advTm="7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6356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Click="0" advTm="7000">
        <p:wedge/>
      </p:transition>
    </mc:Choice>
    <mc:Fallback>
      <p:transition spd="slow" advClick="0" advTm="7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3225"/>
            <a:ext cx="9144000" cy="60515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34873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Click="0" advTm="7000">
        <p:wedge/>
      </p:transition>
    </mc:Choice>
    <mc:Fallback>
      <p:transition spd="slow" advClick="0" advTm="7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73538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Click="0" advTm="7000">
        <p:wedge/>
      </p:transition>
    </mc:Choice>
    <mc:Fallback>
      <p:transition spd="slow" advClick="0" advTm="7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1638"/>
            <a:ext cx="9144000" cy="60547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00428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Click="0" advTm="7000">
        <p:wedge/>
      </p:transition>
    </mc:Choice>
    <mc:Fallback>
      <p:transition spd="slow" advClick="0" advTm="7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413"/>
            <a:ext cx="9144000" cy="60975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42690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Click="0" advTm="7000">
        <p:wedge/>
      </p:transition>
    </mc:Choice>
    <mc:Fallback>
      <p:transition spd="slow" advClick="0" advTm="7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88950"/>
            <a:ext cx="9144000" cy="58785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6633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Click="0" advTm="7000">
        <p:wedge/>
      </p:transition>
    </mc:Choice>
    <mc:Fallback>
      <p:transition spd="slow" advClick="0" advTm="7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92656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Click="0" advTm="7000">
        <p:wedge/>
      </p:transition>
    </mc:Choice>
    <mc:Fallback>
      <p:transition spd="slow" advClick="0" advTm="7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4175"/>
            <a:ext cx="9144000" cy="60896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97716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Click="0" advTm="7000">
        <p:wedge/>
      </p:transition>
    </mc:Choice>
    <mc:Fallback>
      <p:transition spd="slow" advClick="0" advTm="7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1163"/>
            <a:ext cx="9144000" cy="60356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91083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Click="0" advTm="7000">
        <p:wedge/>
      </p:transition>
    </mc:Choice>
    <mc:Fallback>
      <p:transition spd="slow" advClick="0" advTm="7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5900"/>
            <a:ext cx="9144000" cy="64246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4133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Click="0" advTm="7000">
        <p:wedge/>
      </p:transition>
    </mc:Choice>
    <mc:Fallback>
      <p:transition spd="slow" advClick="0" advTm="7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1475"/>
            <a:ext cx="9144000" cy="61150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37971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Click="0" advTm="7000">
        <p:wedge/>
      </p:transition>
    </mc:Choice>
    <mc:Fallback>
      <p:transition spd="slow" advClick="0" advTm="7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6875"/>
            <a:ext cx="9144000" cy="60642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83160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Click="0" advTm="7000">
        <p:wedge/>
      </p:transition>
    </mc:Choice>
    <mc:Fallback>
      <p:transition spd="slow" advClick="0" advTm="7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2275"/>
            <a:ext cx="9144000" cy="60118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76553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Click="0" advTm="7000">
        <p:wedge/>
      </p:transition>
    </mc:Choice>
    <mc:Fallback>
      <p:transition spd="slow" advClick="0" advTm="7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44500"/>
            <a:ext cx="9144000" cy="59674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32271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Click="0" advTm="7000">
        <p:wedge/>
      </p:transition>
    </mc:Choice>
    <mc:Fallback>
      <p:transition spd="slow" advClick="0" advTm="7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0525"/>
            <a:ext cx="9144000" cy="60769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92888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Click="0" advTm="7000">
        <p:wedge/>
      </p:transition>
    </mc:Choice>
    <mc:Fallback>
      <p:transition spd="slow" advClick="0" advTm="7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8938"/>
            <a:ext cx="9144000" cy="60785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67766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Click="0" advTm="7000">
        <p:wedge/>
      </p:transition>
    </mc:Choice>
    <mc:Fallback>
      <p:transition spd="slow" advClick="0" advTm="7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4975"/>
            <a:ext cx="9144000" cy="59864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49395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Click="0" advTm="7000">
        <p:wedge/>
      </p:transition>
    </mc:Choice>
    <mc:Fallback>
      <p:transition spd="slow" advClick="0" advTm="7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3538"/>
            <a:ext cx="9144000" cy="613092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0" y="6485949"/>
            <a:ext cx="30136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dirty="0" smtClean="0"/>
              <a:t>Petra Berger - Spente Le Stelle</a:t>
            </a:r>
            <a:endParaRPr lang="he-IL" dirty="0"/>
          </a:p>
        </p:txBody>
      </p:sp>
      <p:sp>
        <p:nvSpPr>
          <p:cNvPr id="4" name="Rectangle 3"/>
          <p:cNvSpPr/>
          <p:nvPr/>
        </p:nvSpPr>
        <p:spPr>
          <a:xfrm>
            <a:off x="6674991" y="10148"/>
            <a:ext cx="24690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Source images - internet</a:t>
            </a:r>
            <a:endParaRPr lang="he-IL" dirty="0"/>
          </a:p>
        </p:txBody>
      </p:sp>
      <p:pic>
        <p:nvPicPr>
          <p:cNvPr id="1026" name="Picture 2" descr="D:\Documents\ppsx mazeget5\fc503953b6c34dfe8649e765790fae7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77072"/>
            <a:ext cx="1899420" cy="2432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Documents\ppsx mazeget5\NewiBolit 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7901" y="4797152"/>
            <a:ext cx="1796100" cy="2052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Documents\ppsx mazeget5\NewiBolit 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4798" y="4798369"/>
            <a:ext cx="1820863" cy="282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3117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Click="0" advTm="45000">
        <p:wedge/>
      </p:transition>
    </mc:Choice>
    <mc:Fallback>
      <p:transition spd="slow" advClick="0" advTm="45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11</Words>
  <Application>Microsoft Office PowerPoint</Application>
  <PresentationFormat>On-screen Show (4:3)</PresentationFormat>
  <Paragraphs>3</Paragraphs>
  <Slides>36</Slides>
  <Notes>0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3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2017-11-17T13:32:38Z</dcterms:created>
  <dcterms:modified xsi:type="dcterms:W3CDTF">2017-11-17T13:54:21Z</dcterms:modified>
</cp:coreProperties>
</file>