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57" r:id="rId4"/>
    <p:sldId id="260" r:id="rId5"/>
    <p:sldId id="261" r:id="rId6"/>
    <p:sldId id="263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66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FF9900"/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55" d="100"/>
          <a:sy n="55" d="100"/>
        </p:scale>
        <p:origin x="77" y="8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3CBD4-B5FD-49CD-BAA5-DBEDB0920C8B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73F955-DB4E-40C1-BFEB-A40328161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763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73F955-DB4E-40C1-BFEB-A403281616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282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40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89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21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93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0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00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3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91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25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E76A3-A404-404B-8E2C-F4FD012F1713}" type="datetimeFigureOut">
              <a:rPr lang="fr-FR" smtClean="0"/>
              <a:t>09/09/2014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61899-926D-408B-9467-F3671E8886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33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8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8.png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8.png"/><Relationship Id="rId5" Type="http://schemas.openxmlformats.org/officeDocument/2006/relationships/slide" Target="slide1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88000"/>
            <a:ext cx="9144000" cy="2387600"/>
          </a:xfrm>
        </p:spPr>
        <p:txBody>
          <a:bodyPr>
            <a:normAutofit/>
          </a:bodyPr>
          <a:lstStyle/>
          <a:p>
            <a:r>
              <a:rPr lang="fr-FR" sz="7200" b="1" dirty="0" smtClean="0">
                <a:ln w="9525">
                  <a:solidFill>
                    <a:srgbClr val="FF0000"/>
                  </a:solidFill>
                </a:ln>
                <a:gradFill flip="none" rotWithShape="1">
                  <a:gsLst>
                    <a:gs pos="26000">
                      <a:srgbClr val="FFFF00"/>
                    </a:gs>
                    <a:gs pos="79000">
                      <a:srgbClr val="FF6600"/>
                    </a:gs>
                    <a:gs pos="45000">
                      <a:srgbClr val="FF9900"/>
                    </a:gs>
                    <a:gs pos="100000">
                      <a:srgbClr val="FF0000"/>
                    </a:gs>
                  </a:gsLst>
                  <a:lin ang="5400000" scaled="1"/>
                  <a:tileRect/>
                </a:gradFill>
                <a:latin typeface="Sneakerhead BTN Shadow" panose="020B0104010503040306" pitchFamily="34" charset="0"/>
              </a:rPr>
              <a:t>LA POLYNESIE FRANCAISE</a:t>
            </a:r>
            <a:endParaRPr lang="fr-FR" sz="7200" b="1" dirty="0">
              <a:ln w="9525">
                <a:solidFill>
                  <a:srgbClr val="FF0000"/>
                </a:solidFill>
              </a:ln>
              <a:gradFill flip="none" rotWithShape="1">
                <a:gsLst>
                  <a:gs pos="26000">
                    <a:srgbClr val="FFFF00"/>
                  </a:gs>
                  <a:gs pos="79000">
                    <a:srgbClr val="FF6600"/>
                  </a:gs>
                  <a:gs pos="45000">
                    <a:srgbClr val="FF9900"/>
                  </a:gs>
                  <a:gs pos="100000">
                    <a:srgbClr val="FF0000"/>
                  </a:gs>
                </a:gsLst>
                <a:lin ang="5400000" scaled="1"/>
                <a:tileRect/>
              </a:gradFill>
              <a:latin typeface="Sneakerhead BTN Shadow" panose="020B0104010503040306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59504" y="451104"/>
            <a:ext cx="2808000" cy="2808000"/>
          </a:xfrm>
          <a:prstGeom prst="rect">
            <a:avLst/>
          </a:prstGeom>
        </p:spPr>
      </p:pic>
      <p:sp>
        <p:nvSpPr>
          <p:cNvPr id="7" name="Sous-titre 6"/>
          <p:cNvSpPr>
            <a:spLocks noGrp="1"/>
          </p:cNvSpPr>
          <p:nvPr>
            <p:ph type="subTitle" idx="1"/>
          </p:nvPr>
        </p:nvSpPr>
        <p:spPr>
          <a:xfrm>
            <a:off x="1548000" y="3960000"/>
            <a:ext cx="9144000" cy="1655762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0000FF"/>
                </a:solidFill>
                <a:latin typeface="Sneakerhead BTN Shadow" panose="020B0104010503040306" pitchFamily="34" charset="0"/>
              </a:rPr>
              <a:t>Bora-Bora – Moorea - Tahiti</a:t>
            </a:r>
            <a:endParaRPr lang="fr-FR" sz="4000" dirty="0">
              <a:solidFill>
                <a:srgbClr val="0000FF"/>
              </a:solidFill>
              <a:latin typeface="Sneakerhead BTN Shadow" panose="020B0104010503040306" pitchFamily="34" charset="0"/>
            </a:endParaRPr>
          </a:p>
        </p:txBody>
      </p:sp>
      <p:sp>
        <p:nvSpPr>
          <p:cNvPr id="8" name="Légende encadrée 2 7">
            <a:hlinkClick r:id="rId5" action="ppaction://hlinksldjump"/>
          </p:cNvPr>
          <p:cNvSpPr/>
          <p:nvPr/>
        </p:nvSpPr>
        <p:spPr>
          <a:xfrm>
            <a:off x="5708677" y="3960000"/>
            <a:ext cx="2075446" cy="468000"/>
          </a:xfrm>
          <a:prstGeom prst="borderCallout2">
            <a:avLst>
              <a:gd name="adj1" fmla="val 780"/>
              <a:gd name="adj2" fmla="val 21"/>
              <a:gd name="adj3" fmla="val -99332"/>
              <a:gd name="adj4" fmla="val -74376"/>
              <a:gd name="adj5" fmla="val -155887"/>
              <a:gd name="adj6" fmla="val -77438"/>
            </a:avLst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9" name="Légende encadrée 2 8">
            <a:hlinkClick r:id="rId6" action="ppaction://hlinksldjump"/>
          </p:cNvPr>
          <p:cNvSpPr/>
          <p:nvPr/>
        </p:nvSpPr>
        <p:spPr>
          <a:xfrm>
            <a:off x="2500848" y="3968037"/>
            <a:ext cx="2772000" cy="468000"/>
          </a:xfrm>
          <a:prstGeom prst="borderCallout2">
            <a:avLst>
              <a:gd name="adj1" fmla="val 780"/>
              <a:gd name="adj2" fmla="val 21"/>
              <a:gd name="adj3" fmla="val -101002"/>
              <a:gd name="adj4" fmla="val -193"/>
              <a:gd name="adj5" fmla="val -234375"/>
              <a:gd name="adj6" fmla="val 28377"/>
            </a:avLst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10" name="Légende encadrée 2 9">
            <a:hlinkClick r:id="" action="ppaction://hlinkshowjump?jump=nextslide"/>
          </p:cNvPr>
          <p:cNvSpPr/>
          <p:nvPr/>
        </p:nvSpPr>
        <p:spPr>
          <a:xfrm>
            <a:off x="8143169" y="3960000"/>
            <a:ext cx="1657323" cy="468000"/>
          </a:xfrm>
          <a:prstGeom prst="borderCallout2">
            <a:avLst>
              <a:gd name="adj1" fmla="val 780"/>
              <a:gd name="adj2" fmla="val 21"/>
              <a:gd name="adj3" fmla="val -101002"/>
              <a:gd name="adj4" fmla="val -193"/>
              <a:gd name="adj5" fmla="val -140858"/>
              <a:gd name="adj6" fmla="val -221553"/>
            </a:avLst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8" y="2297511"/>
            <a:ext cx="2090839" cy="209083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406" y="5174927"/>
            <a:ext cx="2048085" cy="2048085"/>
          </a:xfrm>
          <a:prstGeom prst="rect">
            <a:avLst/>
          </a:prstGeom>
        </p:spPr>
      </p:pic>
      <p:sp>
        <p:nvSpPr>
          <p:cNvPr id="5" name="Bouton d'action : Début 4">
            <a:hlinkClick r:id="rId5" action="ppaction://hlinksldjump" highlightClick="1"/>
          </p:cNvPr>
          <p:cNvSpPr/>
          <p:nvPr/>
        </p:nvSpPr>
        <p:spPr>
          <a:xfrm>
            <a:off x="5708677" y="3965172"/>
            <a:ext cx="2075446" cy="468000"/>
          </a:xfrm>
          <a:prstGeom prst="actionButtonBeginning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Bouton d'action : Début 11">
            <a:hlinkClick r:id="" action="ppaction://hlinkshowjump?jump=firstslide" highlightClick="1"/>
          </p:cNvPr>
          <p:cNvSpPr/>
          <p:nvPr/>
        </p:nvSpPr>
        <p:spPr>
          <a:xfrm>
            <a:off x="6525491" y="4148281"/>
            <a:ext cx="45719" cy="45719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Bouton d'action : Début 13">
            <a:hlinkClick r:id="rId6" action="ppaction://hlinksldjump" highlightClick="1"/>
          </p:cNvPr>
          <p:cNvSpPr/>
          <p:nvPr/>
        </p:nvSpPr>
        <p:spPr>
          <a:xfrm>
            <a:off x="2500848" y="3981348"/>
            <a:ext cx="2772000" cy="468000"/>
          </a:xfrm>
          <a:prstGeom prst="actionButtonBeginning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Bouton d'action : Début 14">
            <a:hlinkClick r:id="" action="ppaction://hlinkshowjump?jump=nextslide" highlightClick="1"/>
          </p:cNvPr>
          <p:cNvSpPr/>
          <p:nvPr/>
        </p:nvSpPr>
        <p:spPr>
          <a:xfrm>
            <a:off x="8143169" y="3960000"/>
            <a:ext cx="1657323" cy="468000"/>
          </a:xfrm>
          <a:prstGeom prst="actionButtonBeginning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8640000" y="6120000"/>
            <a:ext cx="1851429" cy="365125"/>
          </a:xfrm>
        </p:spPr>
        <p:txBody>
          <a:bodyPr/>
          <a:lstStyle/>
          <a:p>
            <a:fld id="{B8F7712E-12B9-45E8-9E3C-DD32ADC417D0}" type="datetime8">
              <a:rPr lang="fr-FR" sz="200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09/09/2014 16:39</a:t>
            </a:fld>
            <a:endParaRPr lang="fr-FR" sz="2000" dirty="0">
              <a:ln>
                <a:solidFill>
                  <a:srgbClr val="0000FF"/>
                </a:solidFill>
              </a:ln>
              <a:solidFill>
                <a:srgbClr val="FFFF00"/>
              </a:solidFill>
              <a:latin typeface="Alibi" panose="00000400000000000000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440000" y="6120000"/>
            <a:ext cx="10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- Gilbert</a:t>
            </a:r>
            <a:endParaRPr lang="fr-FR" sz="2000" dirty="0">
              <a:ln>
                <a:solidFill>
                  <a:srgbClr val="0000FF"/>
                </a:solidFill>
              </a:ln>
              <a:solidFill>
                <a:srgbClr val="FFFF00"/>
              </a:solidFill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81871"/>
      </p:ext>
    </p:extLst>
  </p:cSld>
  <p:clrMapOvr>
    <a:masterClrMapping/>
  </p:clrMapOvr>
  <p:transition spd="slow" advClick="0">
    <p:fade/>
    <p:sndAc>
      <p:stSnd loop="1">
        <p:snd r:embed="rId3" name="Les Barefoot Boy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55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45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45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995"/>
                            </p:stCondLst>
                            <p:childTnLst>
                              <p:par>
                                <p:cTn id="40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245"/>
                            </p:stCondLst>
                            <p:childTnLst>
                              <p:par>
                                <p:cTn id="50" presetID="17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245"/>
                            </p:stCondLst>
                            <p:childTnLst>
                              <p:par>
                                <p:cTn id="6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995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  <p:bldP spid="8" grpId="0" animBg="1"/>
      <p:bldP spid="9" grpId="0" animBg="1"/>
      <p:bldP spid="10" grpId="0" animBg="1"/>
      <p:bldP spid="5" grpId="0" animBg="1"/>
      <p:bldP spid="14" grpId="0" animBg="1"/>
      <p:bldP spid="15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20000" y="5292000"/>
            <a:ext cx="176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ln w="19050">
                  <a:solidFill>
                    <a:srgbClr val="0000FF"/>
                  </a:solidFill>
                </a:ln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Alibi" panose="00000400000000000000" pitchFamily="2" charset="0"/>
              </a:rPr>
              <a:t>AIR </a:t>
            </a:r>
            <a:r>
              <a:rPr lang="fr-FR" sz="2800" dirty="0">
                <a:ln w="12700">
                  <a:solidFill>
                    <a:srgbClr val="0000FF"/>
                  </a:solidFill>
                </a:ln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Alibi" panose="00000400000000000000" pitchFamily="2" charset="0"/>
              </a:rPr>
              <a:t>TAHITI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9" y="0"/>
            <a:ext cx="12201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7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492" y="0"/>
            <a:ext cx="51435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53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8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2084" r="2431" b="61"/>
          <a:stretch/>
        </p:blipFill>
        <p:spPr>
          <a:xfrm>
            <a:off x="5377070" y="-15281"/>
            <a:ext cx="6798365" cy="30413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070" y="3010814"/>
            <a:ext cx="6827521" cy="382714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" y="0"/>
            <a:ext cx="5364480" cy="301081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08000" y="108000"/>
            <a:ext cx="2925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bi" panose="00000400000000000000" pitchFamily="2" charset="0"/>
              </a:rPr>
              <a:t>Aéroport international de Faaa</a:t>
            </a:r>
            <a:endParaRPr lang="fr-FR" dirty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bi" panose="00000400000000000000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32000" y="108000"/>
            <a:ext cx="222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bi" panose="00000400000000000000" pitchFamily="2" charset="0"/>
              </a:rPr>
              <a:t>Le marché de Papeete</a:t>
            </a:r>
            <a:endParaRPr lang="fr-FR" dirty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bi" panose="00000400000000000000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84000" y="3168000"/>
            <a:ext cx="30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bi" panose="00000400000000000000" pitchFamily="2" charset="0"/>
              </a:rPr>
              <a:t>Le marché couvert de Papeete</a:t>
            </a:r>
            <a:endParaRPr lang="fr-FR" dirty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bi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" r="21243"/>
          <a:stretch/>
        </p:blipFill>
        <p:spPr>
          <a:xfrm>
            <a:off x="-22861" y="3017520"/>
            <a:ext cx="5397501" cy="384529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8000" y="3168000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bi" panose="00000400000000000000" pitchFamily="2" charset="0"/>
              </a:rPr>
              <a:t>Papeete</a:t>
            </a:r>
            <a:endParaRPr lang="fr-FR" dirty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59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51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01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701"/>
                            </p:stCondLst>
                            <p:childTnLst>
                              <p:par>
                                <p:cTn id="3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01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802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302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1525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90748" y="252000"/>
            <a:ext cx="66658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Le seul phare de Tahiti </a:t>
            </a:r>
            <a:r>
              <a:rPr lang="fr-FR" sz="2000" dirty="0" err="1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Mahina</a:t>
            </a:r>
            <a:r>
              <a:rPr lang="fr-FR" sz="2000" dirty="0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 </a:t>
            </a:r>
            <a:r>
              <a:rPr lang="fr-FR" sz="2000" dirty="0" smtClean="0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à </a:t>
            </a:r>
            <a:r>
              <a:rPr lang="fr-FR" sz="2000" dirty="0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la pointe </a:t>
            </a:r>
            <a:r>
              <a:rPr lang="fr-FR" sz="2000" dirty="0" smtClean="0">
                <a:ln>
                  <a:solidFill>
                    <a:srgbClr val="0000FF"/>
                  </a:solidFill>
                </a:ln>
                <a:solidFill>
                  <a:srgbClr val="FFC000"/>
                </a:solidFill>
                <a:latin typeface="Alibi" panose="00000400000000000000" pitchFamily="2" charset="0"/>
              </a:rPr>
              <a:t>Vénus</a:t>
            </a:r>
            <a:endParaRPr lang="fr-FR" sz="2000" dirty="0">
              <a:ln>
                <a:solidFill>
                  <a:srgbClr val="0000FF"/>
                </a:solidFill>
              </a:ln>
              <a:solidFill>
                <a:srgbClr val="FFC000"/>
              </a:solidFill>
              <a:latin typeface="Alibi" panose="000004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238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044000" y="252000"/>
            <a:ext cx="7609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P</a:t>
            </a:r>
            <a:r>
              <a:rPr lang="fr-FR" sz="20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lage de sable noir à Tahiti la pointe de Vénus - </a:t>
            </a:r>
            <a:r>
              <a:rPr lang="fr-FR" sz="2000" b="1" dirty="0" err="1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Mahina</a:t>
            </a:r>
            <a:endParaRPr lang="fr-FR" sz="20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0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6998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52000" y="6192000"/>
            <a:ext cx="6060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Le Truck - transport en commun.</a:t>
            </a:r>
            <a:endParaRPr lang="fr-FR" sz="24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52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6998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6998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20000" y="144000"/>
            <a:ext cx="5529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FERRY à destination de Moorea</a:t>
            </a:r>
            <a:endParaRPr lang="fr-FR" sz="20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999" y="5759999"/>
            <a:ext cx="720000" cy="720000"/>
          </a:xfrm>
          <a:prstGeom prst="rect">
            <a:avLst/>
          </a:prstGeom>
        </p:spPr>
      </p:pic>
      <p:pic>
        <p:nvPicPr>
          <p:cNvPr id="4" name="Imag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999" y="4864396"/>
            <a:ext cx="792000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9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" y="1"/>
            <a:ext cx="12226998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51" y="0"/>
            <a:ext cx="12226998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49147" y="344557"/>
            <a:ext cx="41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Moorea la baie de COOK</a:t>
            </a:r>
            <a:endParaRPr lang="fr-FR" sz="24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49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696" y="510209"/>
            <a:ext cx="4459778" cy="5947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2" y="3909391"/>
            <a:ext cx="2272748" cy="227274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603422" cy="6876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20000" y="360000"/>
            <a:ext cx="30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Hilton Moorea </a:t>
            </a:r>
            <a:r>
              <a:rPr lang="fr-FR" sz="2000" b="1" dirty="0" err="1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Lagoon</a:t>
            </a:r>
            <a:r>
              <a:rPr lang="fr-FR" sz="2000" b="1" dirty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 </a:t>
            </a:r>
            <a:r>
              <a:rPr lang="fr-FR" sz="2000" b="1" dirty="0" err="1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Resort</a:t>
            </a:r>
            <a:endParaRPr lang="fr-FR" sz="20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66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0 L -0.44558 -0.00231 " pathEditMode="relative" rAng="0" ptsTypes="AA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79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11422" y="0"/>
            <a:ext cx="1760342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0000" y="360000"/>
            <a:ext cx="4686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La Plage de l’</a:t>
            </a:r>
            <a:r>
              <a:rPr lang="fr-FR" sz="2000" b="1" dirty="0" err="1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Hotel</a:t>
            </a:r>
            <a:r>
              <a:rPr lang="fr-FR" sz="2000" b="1" dirty="0" smtClean="0">
                <a:ln w="13462">
                  <a:solidFill>
                    <a:srgbClr val="0000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 Hilton de Moorea </a:t>
            </a:r>
            <a:endParaRPr lang="fr-FR" sz="2000" b="1" dirty="0">
              <a:ln w="13462">
                <a:solidFill>
                  <a:srgbClr val="0000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796" y="0"/>
            <a:ext cx="12438796" cy="6858000"/>
          </a:xfrm>
          <a:prstGeom prst="rect">
            <a:avLst/>
          </a:prstGeom>
        </p:spPr>
      </p:pic>
      <p:pic>
        <p:nvPicPr>
          <p:cNvPr id="4" name="Imag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000" y="4689763"/>
            <a:ext cx="864000" cy="864000"/>
          </a:xfrm>
          <a:prstGeom prst="rect">
            <a:avLst/>
          </a:prstGeom>
        </p:spPr>
      </p:pic>
      <p:pic>
        <p:nvPicPr>
          <p:cNvPr id="5" name="Image 4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0" y="5760000"/>
            <a:ext cx="792000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8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window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7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9167E-6 0 L 0.44076 0.00069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0"/>
                            </p:stCondLst>
                            <p:childTnLst>
                              <p:par>
                                <p:cTn id="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8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85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201525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19806" y="536028"/>
            <a:ext cx="12770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Bora bora </a:t>
            </a:r>
            <a:r>
              <a:rPr lang="fr-FR" sz="2400" b="1" dirty="0" smtClean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perdu</a:t>
            </a:r>
          </a:p>
          <a:p>
            <a:pPr algn="ctr"/>
            <a:r>
              <a:rPr lang="fr-FR" sz="2400" b="1" dirty="0" smtClean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au </a:t>
            </a:r>
          </a:p>
          <a:p>
            <a:pPr algn="ctr"/>
            <a:r>
              <a:rPr lang="fr-FR" sz="2400" b="1" dirty="0" smtClean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milieu</a:t>
            </a:r>
          </a:p>
          <a:p>
            <a:pPr algn="ctr"/>
            <a:r>
              <a:rPr lang="fr-FR" sz="2400" b="1" dirty="0" smtClean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ibi" panose="00000400000000000000" pitchFamily="2" charset="0"/>
              </a:rPr>
              <a:t>du Pacifique</a:t>
            </a:r>
            <a:endParaRPr lang="fr-FR" sz="2400" b="1" dirty="0">
              <a:ln w="6350">
                <a:solidFill>
                  <a:srgbClr val="FF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libi" panose="000004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525" y="347504"/>
            <a:ext cx="2384937" cy="238493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377" y="673815"/>
            <a:ext cx="1431235" cy="190831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3" y="2823585"/>
            <a:ext cx="4104000" cy="41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7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73"/>
                            </p:stCondLst>
                            <p:childTnLst>
                              <p:par>
                                <p:cTn id="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96296E-6 L -0.20417 -0.0217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-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73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11" y="284251"/>
            <a:ext cx="5444251" cy="30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146" y="284251"/>
            <a:ext cx="5437877" cy="306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08" y="3577811"/>
            <a:ext cx="5455604" cy="306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419" y="3577811"/>
            <a:ext cx="5455604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" y="-19"/>
            <a:ext cx="12282869" cy="68893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92000" y="576000"/>
            <a:ext cx="2887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V</a:t>
            </a:r>
            <a:r>
              <a:rPr lang="fr-FR" sz="2800" dirty="0" err="1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aitape</a:t>
            </a:r>
            <a:r>
              <a:rPr lang="fr-FR" sz="28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 </a:t>
            </a:r>
            <a:r>
              <a:rPr lang="fr-FR" sz="2800" dirty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Center City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" y="-20"/>
            <a:ext cx="12364212" cy="69494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60000" y="5940000"/>
            <a:ext cx="2358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Port de </a:t>
            </a:r>
            <a:r>
              <a:rPr lang="fr-FR" sz="2800" dirty="0" err="1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Vaitape</a:t>
            </a:r>
            <a:endParaRPr lang="fr-FR" sz="2800" dirty="0">
              <a:ln>
                <a:solidFill>
                  <a:srgbClr val="0000FF"/>
                </a:solidFill>
              </a:ln>
              <a:solidFill>
                <a:srgbClr val="FFFF00"/>
              </a:solidFill>
              <a:latin typeface="Alibi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83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34350" cy="4572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6998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4104000"/>
            <a:ext cx="4572000" cy="2569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1404000" y="5940000"/>
            <a:ext cx="2002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Bora </a:t>
            </a:r>
            <a:r>
              <a:rPr lang="fr-FR" sz="2000" dirty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Bora </a:t>
            </a:r>
            <a:r>
              <a:rPr lang="fr-FR" sz="20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Airport</a:t>
            </a:r>
            <a:endParaRPr lang="fr-FR" sz="1600" dirty="0"/>
          </a:p>
        </p:txBody>
      </p:sp>
      <p:sp>
        <p:nvSpPr>
          <p:cNvPr id="6" name="Rectangle 5"/>
          <p:cNvSpPr/>
          <p:nvPr/>
        </p:nvSpPr>
        <p:spPr>
          <a:xfrm>
            <a:off x="2736000" y="540000"/>
            <a:ext cx="6840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Motu Mute </a:t>
            </a:r>
            <a:r>
              <a:rPr lang="fr-FR" sz="24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aéroport de Bora </a:t>
            </a:r>
            <a:r>
              <a:rPr lang="fr-FR" sz="2400" dirty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Bora </a:t>
            </a:r>
            <a:r>
              <a:rPr lang="fr-FR" sz="2400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- </a:t>
            </a:r>
            <a:r>
              <a:rPr lang="fr-FR" sz="2400" dirty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latin typeface="Alibi" panose="00000400000000000000" pitchFamily="2" charset="0"/>
              </a:rPr>
              <a:t>Air Tahiti ATR72</a:t>
            </a:r>
          </a:p>
        </p:txBody>
      </p:sp>
    </p:spTree>
    <p:extLst>
      <p:ext uri="{BB962C8B-B14F-4D97-AF65-F5344CB8AC3E}">
        <p14:creationId xmlns:p14="http://schemas.microsoft.com/office/powerpoint/2010/main" val="45279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on fil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10565" y="976745"/>
            <a:ext cx="6806268" cy="4783255"/>
          </a:xfrm>
          <a:prstGeom prst="roundRect">
            <a:avLst/>
          </a:prstGeom>
          <a:ln w="76200" cap="rnd">
            <a:solidFill>
              <a:srgbClr val="FF990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Left"/>
            <a:lightRig rig="threePt" dir="t">
              <a:rot lat="0" lon="0" rev="20400000"/>
            </a:lightRig>
          </a:scene3d>
          <a:sp3d extrusionH="50800" contourW="6350">
            <a:bevelT w="177800" h="107950"/>
            <a:bevelB w="19050" h="82550"/>
            <a:extrusionClr>
              <a:srgbClr val="FFFFFF"/>
            </a:extrusionClr>
          </a:sp3d>
        </p:spPr>
      </p:pic>
      <p:pic>
        <p:nvPicPr>
          <p:cNvPr id="4" name="Imag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2000" y="4680000"/>
            <a:ext cx="972000" cy="972000"/>
          </a:xfrm>
          <a:prstGeom prst="rect">
            <a:avLst/>
          </a:prstGeom>
        </p:spPr>
      </p:pic>
      <p:pic>
        <p:nvPicPr>
          <p:cNvPr id="6" name="Image 5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0" y="5760000"/>
            <a:ext cx="792000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98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>
        <p15:prstTrans prst="curtains"/>
        <p:sndAc>
          <p:endSnd/>
        </p:sndAc>
      </p:transition>
    </mc:Choice>
    <mc:Fallback xmlns="">
      <p:transition spd="slow" advClick="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104</Words>
  <Application>Microsoft Office PowerPoint</Application>
  <PresentationFormat>Grand écran</PresentationFormat>
  <Paragraphs>25</Paragraphs>
  <Slides>15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Alibi</vt:lpstr>
      <vt:lpstr>Arial</vt:lpstr>
      <vt:lpstr>Calibri</vt:lpstr>
      <vt:lpstr>Calibri Light</vt:lpstr>
      <vt:lpstr>Sneakerhead BTN Shadow</vt:lpstr>
      <vt:lpstr>Thème Office</vt:lpstr>
      <vt:lpstr>LA POLYNESIE FRANCAISE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Gilbert</dc:creator>
  <cp:lastModifiedBy>Gilbert</cp:lastModifiedBy>
  <cp:revision>82</cp:revision>
  <dcterms:created xsi:type="dcterms:W3CDTF">2014-08-30T12:44:36Z</dcterms:created>
  <dcterms:modified xsi:type="dcterms:W3CDTF">2014-09-09T14:47:41Z</dcterms:modified>
</cp:coreProperties>
</file>