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22"/>
  </p:notesMasterIdLst>
  <p:sldIdLst>
    <p:sldId id="256" r:id="rId2"/>
    <p:sldId id="266" r:id="rId3"/>
    <p:sldId id="262" r:id="rId4"/>
    <p:sldId id="263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</p:sldIdLst>
  <p:sldSz cx="11522075" cy="7092950"/>
  <p:notesSz cx="6858000" cy="9144000"/>
  <p:embeddedFontLst>
    <p:embeddedFont>
      <p:font typeface="Mangal" panose="02040503050203030202" pitchFamily="18" charset="0"/>
      <p:regular r:id="rId23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Artistik CE" panose="040F0704080607010103" pitchFamily="82" charset="0"/>
      <p:regular r:id="rId29"/>
    </p:embeddedFont>
    <p:embeddedFont>
      <p:font typeface="Castanet" pitchFamily="2" charset="0"/>
      <p:regular r:id="rId30"/>
    </p:embeddedFont>
  </p:embeddedFontLst>
  <p:defaultTextStyle>
    <a:defPPr>
      <a:defRPr lang="sk-SK"/>
    </a:defPPr>
    <a:lvl1pPr algn="l" defTabSz="1063625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531813" indent="-74613" algn="l" defTabSz="1063625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1063625" indent="-149225" algn="l" defTabSz="1063625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595438" indent="-223838" algn="l" defTabSz="1063625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2127250" indent="-298450" algn="l" defTabSz="1063625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KGfKSmEAvnn+lq4F0RyNQ==" hashData="bberbBZ6h0WgBGtTQsF3asJxMOiy1rZP2TkUvLD+JZRv1BF8t1jLgrJC/b3uudppoIG+N0+l1ZAirNK7slhCVA=="/>
  <p:extLst>
    <p:ext uri="{EFAFB233-063F-42B5-8137-9DF3F51BA10A}">
      <p15:sldGuideLst xmlns:p15="http://schemas.microsoft.com/office/powerpoint/2012/main">
        <p15:guide id="1" orient="horz" pos="2234">
          <p15:clr>
            <a:srgbClr val="A4A3A4"/>
          </p15:clr>
        </p15:guide>
        <p15:guide id="2" pos="362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E6AF00"/>
    <a:srgbClr val="BC8F00"/>
    <a:srgbClr val="FA100C"/>
    <a:srgbClr val="FF0805"/>
    <a:srgbClr val="FF110D"/>
    <a:srgbClr val="FF59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208" autoAdjust="0"/>
    <p:restoredTop sz="94660"/>
  </p:normalViewPr>
  <p:slideViewPr>
    <p:cSldViewPr>
      <p:cViewPr varScale="1">
        <p:scale>
          <a:sx n="102" d="100"/>
          <a:sy n="102" d="100"/>
        </p:scale>
        <p:origin x="456" y="108"/>
      </p:cViewPr>
      <p:guideLst>
        <p:guide orient="horz" pos="2234"/>
        <p:guide pos="362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FA931B-F9CC-4320-B9B9-A5F04219D820}" type="datetimeFigureOut">
              <a:rPr lang="sk-SK" smtClean="0"/>
              <a:t>18. 12. 2017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922338" y="1143000"/>
            <a:ext cx="50133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DCE552-B01E-4334-99F6-EAA526B382F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29396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64156" y="2203412"/>
            <a:ext cx="9793764" cy="1520387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28311" y="4019338"/>
            <a:ext cx="8065453" cy="181264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1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3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954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272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590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90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227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545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2A105F92-1088-4722-812F-3C6919AD6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111B3-87F7-436C-BAE3-B24780E21CA0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5" name="Zástupný symbol päty 4">
            <a:extLst>
              <a:ext uri="{FF2B5EF4-FFF2-40B4-BE49-F238E27FC236}">
                <a16:creationId xmlns:a16="http://schemas.microsoft.com/office/drawing/2014/main" id="{891560EE-64DE-4159-8C0C-FA6CE320B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>
            <a:extLst>
              <a:ext uri="{FF2B5EF4-FFF2-40B4-BE49-F238E27FC236}">
                <a16:creationId xmlns:a16="http://schemas.microsoft.com/office/drawing/2014/main" id="{57B98BEB-F615-4D2D-9C9C-831C7473C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CCC34-5592-44E3-9A53-AEAF14398E15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8867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D1479475-BCC8-4300-80DD-11412F3D0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42EDA-A2E5-4B11-A7B1-783EF0A81D13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5" name="Zástupný symbol päty 4">
            <a:extLst>
              <a:ext uri="{FF2B5EF4-FFF2-40B4-BE49-F238E27FC236}">
                <a16:creationId xmlns:a16="http://schemas.microsoft.com/office/drawing/2014/main" id="{C61DD3C0-AF54-4E1C-A789-BB6510E9E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>
            <a:extLst>
              <a:ext uri="{FF2B5EF4-FFF2-40B4-BE49-F238E27FC236}">
                <a16:creationId xmlns:a16="http://schemas.microsoft.com/office/drawing/2014/main" id="{65F81093-C19D-4C4B-B5C5-D00229FB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4BDE3-E5FE-4ED4-AF62-3833A3AED494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12865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0164" y="4557877"/>
            <a:ext cx="9793764" cy="1408739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10164" y="3006295"/>
            <a:ext cx="9793764" cy="1551582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181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363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9544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272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590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908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227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545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DA726F7E-2269-46DA-80DD-2D521537C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5382C-C99E-4F4A-A1E5-5188D07949F7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5" name="Zástupný symbol päty 4">
            <a:extLst>
              <a:ext uri="{FF2B5EF4-FFF2-40B4-BE49-F238E27FC236}">
                <a16:creationId xmlns:a16="http://schemas.microsoft.com/office/drawing/2014/main" id="{22A82CCB-13A0-4062-8852-FB92891F0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>
            <a:extLst>
              <a:ext uri="{FF2B5EF4-FFF2-40B4-BE49-F238E27FC236}">
                <a16:creationId xmlns:a16="http://schemas.microsoft.com/office/drawing/2014/main" id="{547C6974-7C2B-4DC6-936A-535AFB929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FF289-A1A1-4A5C-8D26-6B0967CBC5F2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87853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726132" y="1712488"/>
            <a:ext cx="6437159" cy="4840282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7355326" y="1712488"/>
            <a:ext cx="6437159" cy="4840282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3">
            <a:extLst>
              <a:ext uri="{FF2B5EF4-FFF2-40B4-BE49-F238E27FC236}">
                <a16:creationId xmlns:a16="http://schemas.microsoft.com/office/drawing/2014/main" id="{C1119360-C159-45B4-BF98-FE72EA706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784D5-E1BD-481D-995D-4BB49A4FBEAE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6" name="Zástupný symbol päty 4">
            <a:extLst>
              <a:ext uri="{FF2B5EF4-FFF2-40B4-BE49-F238E27FC236}">
                <a16:creationId xmlns:a16="http://schemas.microsoft.com/office/drawing/2014/main" id="{82B16449-FF61-4B7D-B1F6-350004A68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>
            <a:extLst>
              <a:ext uri="{FF2B5EF4-FFF2-40B4-BE49-F238E27FC236}">
                <a16:creationId xmlns:a16="http://schemas.microsoft.com/office/drawing/2014/main" id="{A9DE31DD-BE73-4CFB-825C-1B05495B4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5161A-7732-4415-8D44-8B52D9BD06FF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35650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104" y="284047"/>
            <a:ext cx="10369868" cy="1182158"/>
          </a:xfrm>
        </p:spPr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576104" y="1587705"/>
            <a:ext cx="5090917" cy="66168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1815" indent="0">
              <a:buNone/>
              <a:defRPr sz="2300" b="1"/>
            </a:lvl2pPr>
            <a:lvl3pPr marL="1063630" indent="0">
              <a:buNone/>
              <a:defRPr sz="2100" b="1"/>
            </a:lvl3pPr>
            <a:lvl4pPr marL="1595445" indent="0">
              <a:buNone/>
              <a:defRPr sz="1900" b="1"/>
            </a:lvl4pPr>
            <a:lvl5pPr marL="2127260" indent="0">
              <a:buNone/>
              <a:defRPr sz="1900" b="1"/>
            </a:lvl5pPr>
            <a:lvl6pPr marL="2659075" indent="0">
              <a:buNone/>
              <a:defRPr sz="1900" b="1"/>
            </a:lvl6pPr>
            <a:lvl7pPr marL="3190890" indent="0">
              <a:buNone/>
              <a:defRPr sz="1900" b="1"/>
            </a:lvl7pPr>
            <a:lvl8pPr marL="3722705" indent="0">
              <a:buNone/>
              <a:defRPr sz="1900" b="1"/>
            </a:lvl8pPr>
            <a:lvl9pPr marL="4254520" indent="0">
              <a:buNone/>
              <a:defRPr sz="19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576104" y="2249385"/>
            <a:ext cx="5090917" cy="4086656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5853055" y="1587705"/>
            <a:ext cx="5092917" cy="66168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1815" indent="0">
              <a:buNone/>
              <a:defRPr sz="2300" b="1"/>
            </a:lvl2pPr>
            <a:lvl3pPr marL="1063630" indent="0">
              <a:buNone/>
              <a:defRPr sz="2100" b="1"/>
            </a:lvl3pPr>
            <a:lvl4pPr marL="1595445" indent="0">
              <a:buNone/>
              <a:defRPr sz="1900" b="1"/>
            </a:lvl4pPr>
            <a:lvl5pPr marL="2127260" indent="0">
              <a:buNone/>
              <a:defRPr sz="1900" b="1"/>
            </a:lvl5pPr>
            <a:lvl6pPr marL="2659075" indent="0">
              <a:buNone/>
              <a:defRPr sz="1900" b="1"/>
            </a:lvl6pPr>
            <a:lvl7pPr marL="3190890" indent="0">
              <a:buNone/>
              <a:defRPr sz="1900" b="1"/>
            </a:lvl7pPr>
            <a:lvl8pPr marL="3722705" indent="0">
              <a:buNone/>
              <a:defRPr sz="1900" b="1"/>
            </a:lvl8pPr>
            <a:lvl9pPr marL="4254520" indent="0">
              <a:buNone/>
              <a:defRPr sz="19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5853055" y="2249385"/>
            <a:ext cx="5092917" cy="4086656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3">
            <a:extLst>
              <a:ext uri="{FF2B5EF4-FFF2-40B4-BE49-F238E27FC236}">
                <a16:creationId xmlns:a16="http://schemas.microsoft.com/office/drawing/2014/main" id="{34E2FC26-DA80-4D44-B395-118691FFB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86CF3-2A98-48D6-AE84-9993353BD756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8" name="Zástupný symbol päty 4">
            <a:extLst>
              <a:ext uri="{FF2B5EF4-FFF2-40B4-BE49-F238E27FC236}">
                <a16:creationId xmlns:a16="http://schemas.microsoft.com/office/drawing/2014/main" id="{08FD674D-708E-489C-9E26-355270EBF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9" name="Zástupný symbol čísla snímky 5">
            <a:extLst>
              <a:ext uri="{FF2B5EF4-FFF2-40B4-BE49-F238E27FC236}">
                <a16:creationId xmlns:a16="http://schemas.microsoft.com/office/drawing/2014/main" id="{010BADFC-E6EE-4325-8D5D-150DEC220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F995A-35F7-4289-8DD6-025A1A4951AE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79303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3">
            <a:extLst>
              <a:ext uri="{FF2B5EF4-FFF2-40B4-BE49-F238E27FC236}">
                <a16:creationId xmlns:a16="http://schemas.microsoft.com/office/drawing/2014/main" id="{2596DE21-91C1-4575-9BEA-074D574E5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E96B4-A006-4CC4-A144-B9F2E5C93CF9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4" name="Zástupný symbol päty 4">
            <a:extLst>
              <a:ext uri="{FF2B5EF4-FFF2-40B4-BE49-F238E27FC236}">
                <a16:creationId xmlns:a16="http://schemas.microsoft.com/office/drawing/2014/main" id="{8CC10EA3-ADDE-4FC0-8A3E-5EEF13BA8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čísla snímky 5">
            <a:extLst>
              <a:ext uri="{FF2B5EF4-FFF2-40B4-BE49-F238E27FC236}">
                <a16:creationId xmlns:a16="http://schemas.microsoft.com/office/drawing/2014/main" id="{C0D74EBD-A13A-4B49-98CE-ED236D04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AD9DE-757C-4DDF-86B9-F7BDE30D8252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8436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>
            <a:extLst>
              <a:ext uri="{FF2B5EF4-FFF2-40B4-BE49-F238E27FC236}">
                <a16:creationId xmlns:a16="http://schemas.microsoft.com/office/drawing/2014/main" id="{991C2636-15E6-4FD3-B47B-B6E9D952A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33224-3AE3-4469-B7EF-9E51DB890068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3" name="Zástupný symbol päty 4">
            <a:extLst>
              <a:ext uri="{FF2B5EF4-FFF2-40B4-BE49-F238E27FC236}">
                <a16:creationId xmlns:a16="http://schemas.microsoft.com/office/drawing/2014/main" id="{1891173D-221F-4745-9E52-DEF80D58C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4" name="Zástupný symbol čísla snímky 5">
            <a:extLst>
              <a:ext uri="{FF2B5EF4-FFF2-40B4-BE49-F238E27FC236}">
                <a16:creationId xmlns:a16="http://schemas.microsoft.com/office/drawing/2014/main" id="{6B9BF0E3-4CBA-4A32-901E-39E0967B5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1CACC-DCB9-43E6-B485-BA8F51A5F2D7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29974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105" y="282404"/>
            <a:ext cx="3790683" cy="120186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04811" y="282405"/>
            <a:ext cx="6441160" cy="6053636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576105" y="1484266"/>
            <a:ext cx="3790683" cy="4851775"/>
          </a:xfrm>
        </p:spPr>
        <p:txBody>
          <a:bodyPr/>
          <a:lstStyle>
            <a:lvl1pPr marL="0" indent="0">
              <a:buNone/>
              <a:defRPr sz="1600"/>
            </a:lvl1pPr>
            <a:lvl2pPr marL="531815" indent="0">
              <a:buNone/>
              <a:defRPr sz="1400"/>
            </a:lvl2pPr>
            <a:lvl3pPr marL="1063630" indent="0">
              <a:buNone/>
              <a:defRPr sz="1200"/>
            </a:lvl3pPr>
            <a:lvl4pPr marL="1595445" indent="0">
              <a:buNone/>
              <a:defRPr sz="1000"/>
            </a:lvl4pPr>
            <a:lvl5pPr marL="2127260" indent="0">
              <a:buNone/>
              <a:defRPr sz="1000"/>
            </a:lvl5pPr>
            <a:lvl6pPr marL="2659075" indent="0">
              <a:buNone/>
              <a:defRPr sz="1000"/>
            </a:lvl6pPr>
            <a:lvl7pPr marL="3190890" indent="0">
              <a:buNone/>
              <a:defRPr sz="1000"/>
            </a:lvl7pPr>
            <a:lvl8pPr marL="3722705" indent="0">
              <a:buNone/>
              <a:defRPr sz="1000"/>
            </a:lvl8pPr>
            <a:lvl9pPr marL="4254520" indent="0">
              <a:buNone/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3">
            <a:extLst>
              <a:ext uri="{FF2B5EF4-FFF2-40B4-BE49-F238E27FC236}">
                <a16:creationId xmlns:a16="http://schemas.microsoft.com/office/drawing/2014/main" id="{AA26C65A-DCF5-43D1-A2FF-92891A068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E1366-09ED-4BD7-B20A-76139707A5C7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6" name="Zástupný symbol päty 4">
            <a:extLst>
              <a:ext uri="{FF2B5EF4-FFF2-40B4-BE49-F238E27FC236}">
                <a16:creationId xmlns:a16="http://schemas.microsoft.com/office/drawing/2014/main" id="{595D711D-A8F8-4892-88AA-B90D518C8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>
            <a:extLst>
              <a:ext uri="{FF2B5EF4-FFF2-40B4-BE49-F238E27FC236}">
                <a16:creationId xmlns:a16="http://schemas.microsoft.com/office/drawing/2014/main" id="{12723518-500D-4703-8C70-0C2DF7018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BFDF9-DEB5-4DC7-9275-A8B262A1ADE4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09184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58407" y="4965065"/>
            <a:ext cx="6913245" cy="58615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258407" y="633768"/>
            <a:ext cx="6913245" cy="4255770"/>
          </a:xfrm>
        </p:spPr>
        <p:txBody>
          <a:bodyPr rtlCol="0">
            <a:normAutofit/>
          </a:bodyPr>
          <a:lstStyle>
            <a:lvl1pPr marL="0" indent="0">
              <a:buNone/>
              <a:defRPr sz="3700"/>
            </a:lvl1pPr>
            <a:lvl2pPr marL="531815" indent="0">
              <a:buNone/>
              <a:defRPr sz="3300"/>
            </a:lvl2pPr>
            <a:lvl3pPr marL="1063630" indent="0">
              <a:buNone/>
              <a:defRPr sz="2800"/>
            </a:lvl3pPr>
            <a:lvl4pPr marL="1595445" indent="0">
              <a:buNone/>
              <a:defRPr sz="2300"/>
            </a:lvl4pPr>
            <a:lvl5pPr marL="2127260" indent="0">
              <a:buNone/>
              <a:defRPr sz="2300"/>
            </a:lvl5pPr>
            <a:lvl6pPr marL="2659075" indent="0">
              <a:buNone/>
              <a:defRPr sz="2300"/>
            </a:lvl6pPr>
            <a:lvl7pPr marL="3190890" indent="0">
              <a:buNone/>
              <a:defRPr sz="2300"/>
            </a:lvl7pPr>
            <a:lvl8pPr marL="3722705" indent="0">
              <a:buNone/>
              <a:defRPr sz="2300"/>
            </a:lvl8pPr>
            <a:lvl9pPr marL="4254520" indent="0">
              <a:buNone/>
              <a:defRPr sz="2300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258407" y="5551219"/>
            <a:ext cx="6913245" cy="832436"/>
          </a:xfrm>
        </p:spPr>
        <p:txBody>
          <a:bodyPr/>
          <a:lstStyle>
            <a:lvl1pPr marL="0" indent="0">
              <a:buNone/>
              <a:defRPr sz="1600"/>
            </a:lvl1pPr>
            <a:lvl2pPr marL="531815" indent="0">
              <a:buNone/>
              <a:defRPr sz="1400"/>
            </a:lvl2pPr>
            <a:lvl3pPr marL="1063630" indent="0">
              <a:buNone/>
              <a:defRPr sz="1200"/>
            </a:lvl3pPr>
            <a:lvl4pPr marL="1595445" indent="0">
              <a:buNone/>
              <a:defRPr sz="1000"/>
            </a:lvl4pPr>
            <a:lvl5pPr marL="2127260" indent="0">
              <a:buNone/>
              <a:defRPr sz="1000"/>
            </a:lvl5pPr>
            <a:lvl6pPr marL="2659075" indent="0">
              <a:buNone/>
              <a:defRPr sz="1000"/>
            </a:lvl6pPr>
            <a:lvl7pPr marL="3190890" indent="0">
              <a:buNone/>
              <a:defRPr sz="1000"/>
            </a:lvl7pPr>
            <a:lvl8pPr marL="3722705" indent="0">
              <a:buNone/>
              <a:defRPr sz="1000"/>
            </a:lvl8pPr>
            <a:lvl9pPr marL="4254520" indent="0">
              <a:buNone/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3">
            <a:extLst>
              <a:ext uri="{FF2B5EF4-FFF2-40B4-BE49-F238E27FC236}">
                <a16:creationId xmlns:a16="http://schemas.microsoft.com/office/drawing/2014/main" id="{9F7E5BEF-BA56-445B-B059-BE3C6CA0D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09260-AC9E-4213-BAC9-19A48B0B7C09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6" name="Zástupný symbol päty 4">
            <a:extLst>
              <a:ext uri="{FF2B5EF4-FFF2-40B4-BE49-F238E27FC236}">
                <a16:creationId xmlns:a16="http://schemas.microsoft.com/office/drawing/2014/main" id="{528E85BC-C827-4CF6-8B69-80A8F74BF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>
            <a:extLst>
              <a:ext uri="{FF2B5EF4-FFF2-40B4-BE49-F238E27FC236}">
                <a16:creationId xmlns:a16="http://schemas.microsoft.com/office/drawing/2014/main" id="{56976C29-5E05-4F38-AF2A-393F1EB55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D3FC4-B360-40E2-9126-F1DAC8035C3D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16792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2855F7-553A-4A4C-9D5D-8299B1A69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FFB0A-2973-467E-A3DD-D1A3778DDEBA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5" name="Zástupný symbol päty 4">
            <a:extLst>
              <a:ext uri="{FF2B5EF4-FFF2-40B4-BE49-F238E27FC236}">
                <a16:creationId xmlns:a16="http://schemas.microsoft.com/office/drawing/2014/main" id="{2779AE44-5D8B-4BC9-83A3-29C18890C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>
            <a:extLst>
              <a:ext uri="{FF2B5EF4-FFF2-40B4-BE49-F238E27FC236}">
                <a16:creationId xmlns:a16="http://schemas.microsoft.com/office/drawing/2014/main" id="{59030EF8-4A1E-4F07-A75C-614A64CF8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C8052-517A-4DE6-861B-8E9C9D1C7059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1490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10525896" y="293898"/>
            <a:ext cx="3266589" cy="6258872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726131" y="293898"/>
            <a:ext cx="9607730" cy="6258872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B9C80214-DE49-4FDB-9DF3-3EF600BFB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A3D1DC-097D-48FA-BC55-D2C40F312511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5" name="Zástupný symbol päty 4">
            <a:extLst>
              <a:ext uri="{FF2B5EF4-FFF2-40B4-BE49-F238E27FC236}">
                <a16:creationId xmlns:a16="http://schemas.microsoft.com/office/drawing/2014/main" id="{1AC87EB1-6FB8-42F7-AEE2-4E1BC954D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>
            <a:extLst>
              <a:ext uri="{FF2B5EF4-FFF2-40B4-BE49-F238E27FC236}">
                <a16:creationId xmlns:a16="http://schemas.microsoft.com/office/drawing/2014/main" id="{914582AB-1F38-4756-95DB-4C0345B35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FACC32-F6BD-49E6-A350-F5C2C251AAAD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23351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>
            <a:extLst>
              <a:ext uri="{FF2B5EF4-FFF2-40B4-BE49-F238E27FC236}">
                <a16:creationId xmlns:a16="http://schemas.microsoft.com/office/drawing/2014/main" id="{9F10264E-C553-4AFF-A516-B1A1332DB1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76263" y="284163"/>
            <a:ext cx="10369550" cy="118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6363" tIns="53182" rIns="106363" bIns="531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/>
              <a:t>Upravte štýly predlohy textu</a:t>
            </a:r>
          </a:p>
        </p:txBody>
      </p:sp>
      <p:sp>
        <p:nvSpPr>
          <p:cNvPr id="1027" name="Zástupný symbol textu 2">
            <a:extLst>
              <a:ext uri="{FF2B5EF4-FFF2-40B4-BE49-F238E27FC236}">
                <a16:creationId xmlns:a16="http://schemas.microsoft.com/office/drawing/2014/main" id="{8D235D6B-2361-4359-A940-BF0CDECE98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76263" y="1655763"/>
            <a:ext cx="10369550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6363" tIns="53182" rIns="106363" bIns="531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/>
              <a:t>Upravte štýl predlohy textu.</a:t>
            </a:r>
          </a:p>
          <a:p>
            <a:pPr lvl="1"/>
            <a:r>
              <a:rPr lang="sk-SK" altLang="sk-SK"/>
              <a:t>Druhá úroveň</a:t>
            </a:r>
          </a:p>
          <a:p>
            <a:pPr lvl="2"/>
            <a:r>
              <a:rPr lang="sk-SK" altLang="sk-SK"/>
              <a:t>Tretia úroveň</a:t>
            </a:r>
          </a:p>
          <a:p>
            <a:pPr lvl="3"/>
            <a:r>
              <a:rPr lang="sk-SK" altLang="sk-SK"/>
              <a:t>Štvrtá úroveň</a:t>
            </a:r>
          </a:p>
          <a:p>
            <a:pPr lvl="4"/>
            <a:r>
              <a:rPr lang="sk-SK" alt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F72A9FD9-6121-40A5-9ABD-E302B3392B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263" y="6573838"/>
            <a:ext cx="2687637" cy="377825"/>
          </a:xfrm>
          <a:prstGeom prst="rect">
            <a:avLst/>
          </a:prstGeom>
        </p:spPr>
        <p:txBody>
          <a:bodyPr vert="horz" lIns="106363" tIns="53182" rIns="106363" bIns="53182" rtlCol="0" anchor="ctr"/>
          <a:lstStyle>
            <a:lvl1pPr algn="l" defTabSz="1063630" eaLnBrk="1" fontAlgn="auto" hangingPunct="1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49B066C-CC42-4F23-80F5-42401B67DB29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5" name="Zástupný symbol päty 4">
            <a:extLst>
              <a:ext uri="{FF2B5EF4-FFF2-40B4-BE49-F238E27FC236}">
                <a16:creationId xmlns:a16="http://schemas.microsoft.com/office/drawing/2014/main" id="{4D227091-F1EE-42CE-A637-42BF129395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37000" y="6573838"/>
            <a:ext cx="3648075" cy="377825"/>
          </a:xfrm>
          <a:prstGeom prst="rect">
            <a:avLst/>
          </a:prstGeom>
        </p:spPr>
        <p:txBody>
          <a:bodyPr vert="horz" lIns="106363" tIns="53182" rIns="106363" bIns="53182" rtlCol="0" anchor="ctr"/>
          <a:lstStyle>
            <a:lvl1pPr algn="ctr" defTabSz="1063630" eaLnBrk="1" fontAlgn="auto" hangingPunct="1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>
            <a:extLst>
              <a:ext uri="{FF2B5EF4-FFF2-40B4-BE49-F238E27FC236}">
                <a16:creationId xmlns:a16="http://schemas.microsoft.com/office/drawing/2014/main" id="{B184717A-8882-4EAD-ACF1-2012CEDF1D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58175" y="6573838"/>
            <a:ext cx="2687638" cy="377825"/>
          </a:xfrm>
          <a:prstGeom prst="rect">
            <a:avLst/>
          </a:prstGeom>
        </p:spPr>
        <p:txBody>
          <a:bodyPr vert="horz" lIns="106363" tIns="53182" rIns="106363" bIns="53182" rtlCol="0" anchor="ctr"/>
          <a:lstStyle>
            <a:lvl1pPr algn="r" defTabSz="1063630" eaLnBrk="1" fontAlgn="auto" hangingPunct="1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A2247E7-4388-402E-939A-532DF5EBCD07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63625" rtl="0" eaLnBrk="0" fontAlgn="base" hangingPunct="0">
        <a:spcBef>
          <a:spcPct val="0"/>
        </a:spcBef>
        <a:spcAft>
          <a:spcPct val="0"/>
        </a:spcAft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063625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anose="020F0502020204030204" pitchFamily="34" charset="0"/>
        </a:defRPr>
      </a:lvl2pPr>
      <a:lvl3pPr algn="ctr" defTabSz="1063625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anose="020F0502020204030204" pitchFamily="34" charset="0"/>
        </a:defRPr>
      </a:lvl3pPr>
      <a:lvl4pPr algn="ctr" defTabSz="1063625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anose="020F0502020204030204" pitchFamily="34" charset="0"/>
        </a:defRPr>
      </a:lvl4pPr>
      <a:lvl5pPr algn="ctr" defTabSz="1063625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1063625" rtl="0" fontAlgn="base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1063625" rtl="0" fontAlgn="base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1063625" rtl="0" fontAlgn="base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1063625" rtl="0" fontAlgn="base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98463" indent="-398463" algn="l" defTabSz="10636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3600" indent="-331788" algn="l" defTabSz="10636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28738" indent="-265113" algn="l" defTabSz="10636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60550" indent="-265113" algn="l" defTabSz="10636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92363" indent="-265113" algn="l" defTabSz="10636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24983" indent="-265908" algn="l" defTabSz="10636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56798" indent="-265908" algn="l" defTabSz="10636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88613" indent="-265908" algn="l" defTabSz="10636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20428" indent="-265908" algn="l" defTabSz="10636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10636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1815" algn="l" defTabSz="10636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3630" algn="l" defTabSz="10636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95445" algn="l" defTabSz="10636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7260" algn="l" defTabSz="10636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59075" algn="l" defTabSz="10636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90890" algn="l" defTabSz="10636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22705" algn="l" defTabSz="10636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54520" algn="l" defTabSz="10636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26" Type="http://schemas.openxmlformats.org/officeDocument/2006/relationships/image" Target="../media/image5.png"/><Relationship Id="rId3" Type="http://schemas.openxmlformats.org/officeDocument/2006/relationships/image" Target="../media/image2.png"/><Relationship Id="rId21" Type="http://schemas.openxmlformats.org/officeDocument/2006/relationships/image" Target="../media/image3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5" Type="http://schemas.openxmlformats.org/officeDocument/2006/relationships/image" Target="../media/image4.png"/><Relationship Id="rId2" Type="http://schemas.openxmlformats.org/officeDocument/2006/relationships/image" Target="../media/image1.jpeg"/><Relationship Id="rId16" Type="http://schemas.openxmlformats.org/officeDocument/2006/relationships/image" Target="../media/image20.png"/><Relationship Id="rId20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24" Type="http://schemas.openxmlformats.org/officeDocument/2006/relationships/image" Target="../media/image27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23" Type="http://schemas.openxmlformats.org/officeDocument/2006/relationships/image" Target="../media/image26.png"/><Relationship Id="rId28" Type="http://schemas.openxmlformats.org/officeDocument/2006/relationships/image" Target="../media/image7.png"/><Relationship Id="rId10" Type="http://schemas.openxmlformats.org/officeDocument/2006/relationships/image" Target="../media/image14.png"/><Relationship Id="rId19" Type="http://schemas.openxmlformats.org/officeDocument/2006/relationships/image" Target="../media/image23.png"/><Relationship Id="rId4" Type="http://schemas.openxmlformats.org/officeDocument/2006/relationships/image" Target="../media/image8.jpeg"/><Relationship Id="rId9" Type="http://schemas.openxmlformats.org/officeDocument/2006/relationships/image" Target="../media/image13.png"/><Relationship Id="rId14" Type="http://schemas.openxmlformats.org/officeDocument/2006/relationships/image" Target="../media/image18.png"/><Relationship Id="rId22" Type="http://schemas.openxmlformats.org/officeDocument/2006/relationships/image" Target="../media/image25.png"/><Relationship Id="rId27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12.png"/><Relationship Id="rId18" Type="http://schemas.openxmlformats.org/officeDocument/2006/relationships/image" Target="../media/image33.png"/><Relationship Id="rId26" Type="http://schemas.openxmlformats.org/officeDocument/2006/relationships/image" Target="../media/image20.png"/><Relationship Id="rId3" Type="http://schemas.openxmlformats.org/officeDocument/2006/relationships/image" Target="../media/image2.png"/><Relationship Id="rId21" Type="http://schemas.openxmlformats.org/officeDocument/2006/relationships/image" Target="../media/image16.png"/><Relationship Id="rId7" Type="http://schemas.openxmlformats.org/officeDocument/2006/relationships/image" Target="../media/image9.png"/><Relationship Id="rId12" Type="http://schemas.openxmlformats.org/officeDocument/2006/relationships/image" Target="../media/image30.png"/><Relationship Id="rId17" Type="http://schemas.openxmlformats.org/officeDocument/2006/relationships/image" Target="../media/image14.png"/><Relationship Id="rId25" Type="http://schemas.openxmlformats.org/officeDocument/2006/relationships/image" Target="../media/image19.png"/><Relationship Id="rId2" Type="http://schemas.openxmlformats.org/officeDocument/2006/relationships/image" Target="../media/image1.jpeg"/><Relationship Id="rId16" Type="http://schemas.openxmlformats.org/officeDocument/2006/relationships/image" Target="../media/image32.png"/><Relationship Id="rId20" Type="http://schemas.openxmlformats.org/officeDocument/2006/relationships/image" Target="../media/image34.png"/><Relationship Id="rId29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1" Type="http://schemas.openxmlformats.org/officeDocument/2006/relationships/image" Target="../media/image11.png"/><Relationship Id="rId24" Type="http://schemas.openxmlformats.org/officeDocument/2006/relationships/image" Target="../media/image18.png"/><Relationship Id="rId5" Type="http://schemas.openxmlformats.org/officeDocument/2006/relationships/image" Target="../media/image4.png"/><Relationship Id="rId15" Type="http://schemas.openxmlformats.org/officeDocument/2006/relationships/image" Target="../media/image13.png"/><Relationship Id="rId23" Type="http://schemas.openxmlformats.org/officeDocument/2006/relationships/image" Target="../media/image17.png"/><Relationship Id="rId28" Type="http://schemas.openxmlformats.org/officeDocument/2006/relationships/image" Target="../media/image22.png"/><Relationship Id="rId10" Type="http://schemas.openxmlformats.org/officeDocument/2006/relationships/image" Target="../media/image29.png"/><Relationship Id="rId19" Type="http://schemas.openxmlformats.org/officeDocument/2006/relationships/image" Target="../media/image15.png"/><Relationship Id="rId31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10.png"/><Relationship Id="rId14" Type="http://schemas.openxmlformats.org/officeDocument/2006/relationships/image" Target="../media/image31.png"/><Relationship Id="rId22" Type="http://schemas.openxmlformats.org/officeDocument/2006/relationships/image" Target="../media/image35.png"/><Relationship Id="rId27" Type="http://schemas.openxmlformats.org/officeDocument/2006/relationships/image" Target="../media/image21.png"/><Relationship Id="rId30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7.png"/><Relationship Id="rId18" Type="http://schemas.openxmlformats.org/officeDocument/2006/relationships/slide" Target="slide16.xml"/><Relationship Id="rId26" Type="http://schemas.openxmlformats.org/officeDocument/2006/relationships/image" Target="../media/image33.png"/><Relationship Id="rId39" Type="http://schemas.openxmlformats.org/officeDocument/2006/relationships/slide" Target="slide8.xml"/><Relationship Id="rId3" Type="http://schemas.openxmlformats.org/officeDocument/2006/relationships/image" Target="../media/image2.png"/><Relationship Id="rId21" Type="http://schemas.openxmlformats.org/officeDocument/2006/relationships/slide" Target="slide15.xml"/><Relationship Id="rId34" Type="http://schemas.openxmlformats.org/officeDocument/2006/relationships/image" Target="../media/image44.png"/><Relationship Id="rId42" Type="http://schemas.openxmlformats.org/officeDocument/2006/relationships/image" Target="../media/image48.png"/><Relationship Id="rId7" Type="http://schemas.openxmlformats.org/officeDocument/2006/relationships/image" Target="../media/image9.png"/><Relationship Id="rId12" Type="http://schemas.openxmlformats.org/officeDocument/2006/relationships/slide" Target="slide18.xml"/><Relationship Id="rId17" Type="http://schemas.openxmlformats.org/officeDocument/2006/relationships/image" Target="../media/image30.png"/><Relationship Id="rId25" Type="http://schemas.openxmlformats.org/officeDocument/2006/relationships/image" Target="../media/image41.png"/><Relationship Id="rId33" Type="http://schemas.openxmlformats.org/officeDocument/2006/relationships/slide" Target="slide11.xml"/><Relationship Id="rId38" Type="http://schemas.openxmlformats.org/officeDocument/2006/relationships/image" Target="../media/image46.png"/><Relationship Id="rId46" Type="http://schemas.openxmlformats.org/officeDocument/2006/relationships/image" Target="../media/image50.png"/><Relationship Id="rId2" Type="http://schemas.openxmlformats.org/officeDocument/2006/relationships/image" Target="../media/image1.jpeg"/><Relationship Id="rId16" Type="http://schemas.openxmlformats.org/officeDocument/2006/relationships/image" Target="../media/image38.png"/><Relationship Id="rId20" Type="http://schemas.openxmlformats.org/officeDocument/2006/relationships/image" Target="../media/image31.png"/><Relationship Id="rId29" Type="http://schemas.openxmlformats.org/officeDocument/2006/relationships/image" Target="../media/image34.png"/><Relationship Id="rId41" Type="http://schemas.openxmlformats.org/officeDocument/2006/relationships/slide" Target="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1" Type="http://schemas.openxmlformats.org/officeDocument/2006/relationships/image" Target="../media/image28.png"/><Relationship Id="rId24" Type="http://schemas.openxmlformats.org/officeDocument/2006/relationships/slide" Target="slide14.xml"/><Relationship Id="rId32" Type="http://schemas.openxmlformats.org/officeDocument/2006/relationships/image" Target="../media/image35.png"/><Relationship Id="rId37" Type="http://schemas.openxmlformats.org/officeDocument/2006/relationships/slide" Target="slide9.xml"/><Relationship Id="rId40" Type="http://schemas.openxmlformats.org/officeDocument/2006/relationships/image" Target="../media/image47.png"/><Relationship Id="rId45" Type="http://schemas.openxmlformats.org/officeDocument/2006/relationships/slide" Target="slide5.xml"/><Relationship Id="rId5" Type="http://schemas.openxmlformats.org/officeDocument/2006/relationships/image" Target="../media/image4.png"/><Relationship Id="rId15" Type="http://schemas.openxmlformats.org/officeDocument/2006/relationships/slide" Target="slide17.xml"/><Relationship Id="rId23" Type="http://schemas.openxmlformats.org/officeDocument/2006/relationships/image" Target="../media/image32.png"/><Relationship Id="rId28" Type="http://schemas.openxmlformats.org/officeDocument/2006/relationships/image" Target="../media/image42.png"/><Relationship Id="rId36" Type="http://schemas.openxmlformats.org/officeDocument/2006/relationships/image" Target="../media/image45.png"/><Relationship Id="rId10" Type="http://schemas.openxmlformats.org/officeDocument/2006/relationships/image" Target="../media/image36.png"/><Relationship Id="rId19" Type="http://schemas.openxmlformats.org/officeDocument/2006/relationships/image" Target="../media/image39.png"/><Relationship Id="rId31" Type="http://schemas.openxmlformats.org/officeDocument/2006/relationships/image" Target="../media/image43.png"/><Relationship Id="rId44" Type="http://schemas.openxmlformats.org/officeDocument/2006/relationships/image" Target="../media/image49.png"/><Relationship Id="rId4" Type="http://schemas.openxmlformats.org/officeDocument/2006/relationships/image" Target="../media/image3.png"/><Relationship Id="rId9" Type="http://schemas.openxmlformats.org/officeDocument/2006/relationships/slide" Target="slide19.xml"/><Relationship Id="rId14" Type="http://schemas.openxmlformats.org/officeDocument/2006/relationships/image" Target="../media/image29.png"/><Relationship Id="rId22" Type="http://schemas.openxmlformats.org/officeDocument/2006/relationships/image" Target="../media/image40.png"/><Relationship Id="rId27" Type="http://schemas.openxmlformats.org/officeDocument/2006/relationships/slide" Target="slide13.xml"/><Relationship Id="rId30" Type="http://schemas.openxmlformats.org/officeDocument/2006/relationships/slide" Target="slide12.xml"/><Relationship Id="rId35" Type="http://schemas.openxmlformats.org/officeDocument/2006/relationships/slide" Target="slide10.xml"/><Relationship Id="rId43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5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Sneh">
            <a:extLst>
              <a:ext uri="{FF2B5EF4-FFF2-40B4-BE49-F238E27FC236}">
                <a16:creationId xmlns:a16="http://schemas.microsoft.com/office/drawing/2014/main" id="{211AC36C-6C4D-40B4-859E-228DA58C09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Girlanda">
            <a:extLst>
              <a:ext uri="{FF2B5EF4-FFF2-40B4-BE49-F238E27FC236}">
                <a16:creationId xmlns:a16="http://schemas.microsoft.com/office/drawing/2014/main" id="{F681A8E5-F0BF-4F87-B49C-7F8BE0A56B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Nový rok">
            <a:extLst>
              <a:ext uri="{FF2B5EF4-FFF2-40B4-BE49-F238E27FC236}">
                <a16:creationId xmlns:a16="http://schemas.microsoft.com/office/drawing/2014/main" id="{25C39B1B-9237-41B5-869D-8EEB9F754DE1}"/>
              </a:ext>
            </a:extLst>
          </p:cNvPr>
          <p:cNvSpPr txBox="1"/>
          <p:nvPr/>
        </p:nvSpPr>
        <p:spPr>
          <a:xfrm>
            <a:off x="5256981" y="4698603"/>
            <a:ext cx="5256584" cy="1569660"/>
          </a:xfrm>
          <a:prstGeom prst="rect">
            <a:avLst/>
          </a:prstGeom>
          <a:noFill/>
          <a:ln>
            <a:noFill/>
          </a:ln>
          <a:effectLst>
            <a:outerShdw blurRad="520700" dist="152400" dir="2700000" sx="102000" sy="102000" algn="tl" rotWithShape="0">
              <a:prstClr val="black">
                <a:alpha val="40000"/>
              </a:prstClr>
            </a:outerShdw>
            <a:softEdge rad="190500"/>
          </a:effectLst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>
              <a:defRPr lang="sk-SK"/>
            </a:defPPr>
            <a:lvl1pPr algn="ctr">
              <a:defRPr sz="9600" b="1">
                <a:ln w="25400">
                  <a:solidFill>
                    <a:schemeClr val="bg1"/>
                  </a:solidFill>
                  <a:prstDash val="solid"/>
                </a:ln>
                <a:solidFill>
                  <a:srgbClr val="FA100C"/>
                </a:solidFill>
                <a:effectLst>
                  <a:outerShdw blurRad="127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defRPr>
            </a:lvl1pPr>
          </a:lstStyle>
          <a:p>
            <a:pPr defTabSz="10636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New Year</a:t>
            </a:r>
          </a:p>
        </p:txBody>
      </p:sp>
      <p:sp>
        <p:nvSpPr>
          <p:cNvPr id="10" name="Vianoce">
            <a:extLst>
              <a:ext uri="{FF2B5EF4-FFF2-40B4-BE49-F238E27FC236}">
                <a16:creationId xmlns:a16="http://schemas.microsoft.com/office/drawing/2014/main" id="{4F613F15-4AA1-40DF-8059-E1250DED852C}"/>
              </a:ext>
            </a:extLst>
          </p:cNvPr>
          <p:cNvSpPr txBox="1"/>
          <p:nvPr/>
        </p:nvSpPr>
        <p:spPr>
          <a:xfrm>
            <a:off x="1440557" y="1311707"/>
            <a:ext cx="5256584" cy="1569660"/>
          </a:xfrm>
          <a:prstGeom prst="rect">
            <a:avLst/>
          </a:prstGeom>
          <a:noFill/>
          <a:ln>
            <a:noFill/>
          </a:ln>
          <a:effectLst>
            <a:outerShdw blurRad="520700" dist="152400" dir="2700000" sx="102000" sy="102000" algn="tl" rotWithShape="0">
              <a:schemeClr val="bg1">
                <a:alpha val="40000"/>
              </a:schemeClr>
            </a:outerShdw>
            <a:softEdge rad="190500"/>
          </a:effectLst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10636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9600" b="1">
                <a:ln w="25400">
                  <a:solidFill>
                    <a:schemeClr val="bg1"/>
                  </a:solidFill>
                  <a:prstDash val="solid"/>
                </a:ln>
                <a:solidFill>
                  <a:srgbClr val="FA100C"/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Christmas</a:t>
            </a:r>
          </a:p>
        </p:txBody>
      </p:sp>
      <p:cxnSp>
        <p:nvCxnSpPr>
          <p:cNvPr id="41" name="Čiara 2">
            <a:extLst>
              <a:ext uri="{FF2B5EF4-FFF2-40B4-BE49-F238E27FC236}">
                <a16:creationId xmlns:a16="http://schemas.microsoft.com/office/drawing/2014/main" id="{20FA81D3-3C71-4F01-B312-BF30AC49A2B8}"/>
              </a:ext>
            </a:extLst>
          </p:cNvPr>
          <p:cNvCxnSpPr>
            <a:cxnSpLocks/>
          </p:cNvCxnSpPr>
          <p:nvPr/>
        </p:nvCxnSpPr>
        <p:spPr>
          <a:xfrm>
            <a:off x="5400675" y="4699000"/>
            <a:ext cx="496887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Čiara 1">
            <a:extLst>
              <a:ext uri="{FF2B5EF4-FFF2-40B4-BE49-F238E27FC236}">
                <a16:creationId xmlns:a16="http://schemas.microsoft.com/office/drawing/2014/main" id="{6BDA7A33-74B3-45FB-8620-287F77BC84CC}"/>
              </a:ext>
            </a:extLst>
          </p:cNvPr>
          <p:cNvCxnSpPr/>
          <p:nvPr/>
        </p:nvCxnSpPr>
        <p:spPr>
          <a:xfrm>
            <a:off x="1657350" y="2805113"/>
            <a:ext cx="482441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3" name="Roky">
            <a:extLst>
              <a:ext uri="{FF2B5EF4-FFF2-40B4-BE49-F238E27FC236}">
                <a16:creationId xmlns:a16="http://schemas.microsoft.com/office/drawing/2014/main" id="{CCDE7A29-DC22-468C-9A54-1B0DBE3AA8E6}"/>
              </a:ext>
            </a:extLst>
          </p:cNvPr>
          <p:cNvSpPr txBox="1"/>
          <p:nvPr/>
        </p:nvSpPr>
        <p:spPr>
          <a:xfrm>
            <a:off x="3132745" y="3103588"/>
            <a:ext cx="5256584" cy="1107996"/>
          </a:xfrm>
          <a:prstGeom prst="rect">
            <a:avLst/>
          </a:prstGeom>
          <a:noFill/>
          <a:ln>
            <a:noFill/>
          </a:ln>
          <a:effectLst>
            <a:outerShdw blurRad="330200" dist="152400" dir="2700000" sx="89000" sy="89000" algn="tl" rotWithShape="0">
              <a:schemeClr val="bg1">
                <a:alpha val="40000"/>
              </a:schemeClr>
            </a:outerShdw>
            <a:softEdge rad="190500"/>
          </a:effectLst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10636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6600" b="1" i="1">
                <a:ln w="25400">
                  <a:solidFill>
                    <a:schemeClr val="bg1"/>
                  </a:solidFill>
                  <a:prstDash val="solid"/>
                </a:ln>
                <a:solidFill>
                  <a:srgbClr val="FA100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tistik CE" panose="040F0704080607010103" pitchFamily="82" charset="0"/>
              </a:rPr>
              <a:t>2017  -  2018</a:t>
            </a:r>
          </a:p>
        </p:txBody>
      </p:sp>
      <p:pic>
        <p:nvPicPr>
          <p:cNvPr id="45" name="Anjelik">
            <a:extLst>
              <a:ext uri="{FF2B5EF4-FFF2-40B4-BE49-F238E27FC236}">
                <a16:creationId xmlns:a16="http://schemas.microsoft.com/office/drawing/2014/main" id="{CED9972E-06DB-4C6D-A2DB-42F48605D8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Ohňostroj 2">
            <a:extLst>
              <a:ext uri="{FF2B5EF4-FFF2-40B4-BE49-F238E27FC236}">
                <a16:creationId xmlns:a16="http://schemas.microsoft.com/office/drawing/2014/main" id="{E8D0073F-BDE3-436E-B61F-CC8AD307FB7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876" y="2034129"/>
            <a:ext cx="1948561" cy="1823854"/>
          </a:xfrm>
          <a:prstGeom prst="rect">
            <a:avLst/>
          </a:prstGeom>
          <a:effectLst/>
        </p:spPr>
      </p:pic>
      <p:pic>
        <p:nvPicPr>
          <p:cNvPr id="2059" name="Ohňostroj 1">
            <a:extLst>
              <a:ext uri="{FF2B5EF4-FFF2-40B4-BE49-F238E27FC236}">
                <a16:creationId xmlns:a16="http://schemas.microsoft.com/office/drawing/2014/main" id="{E61F3E84-537D-429E-B1C4-B6A3D9AA4A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0" y="1279525"/>
            <a:ext cx="3384550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Rám">
            <a:extLst>
              <a:ext uri="{FF2B5EF4-FFF2-40B4-BE49-F238E27FC236}">
                <a16:creationId xmlns:a16="http://schemas.microsoft.com/office/drawing/2014/main" id="{0155A392-C1C5-4A88-A01C-E615199E2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3000">
    <p:fade/>
    <p:sndAc>
      <p:stSnd loop="1">
        <p:snd r:embed="rId2" name="Silent Nigh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925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Sneh">
            <a:extLst>
              <a:ext uri="{FF2B5EF4-FFF2-40B4-BE49-F238E27FC236}">
                <a16:creationId xmlns:a16="http://schemas.microsoft.com/office/drawing/2014/main" id="{796E5BEB-E7D1-4EC1-B755-6828C1054C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oz Mob">
            <a:extLst>
              <a:ext uri="{FF2B5EF4-FFF2-40B4-BE49-F238E27FC236}">
                <a16:creationId xmlns:a16="http://schemas.microsoft.com/office/drawing/2014/main" id="{10DA7FC3-A700-4F9E-8CEC-2A53143F67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Mobil">
            <a:extLst>
              <a:ext uri="{FF2B5EF4-FFF2-40B4-BE49-F238E27FC236}">
                <a16:creationId xmlns:a16="http://schemas.microsoft.com/office/drawing/2014/main" id="{CD0ADCCA-0354-4D91-9C58-0DD7003B65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17688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0" name="Tlačítka">
            <a:extLst>
              <a:ext uri="{FF2B5EF4-FFF2-40B4-BE49-F238E27FC236}">
                <a16:creationId xmlns:a16="http://schemas.microsoft.com/office/drawing/2014/main" id="{3EC6E84D-489D-4449-AC38-17E3A2C07539}"/>
              </a:ext>
            </a:extLst>
          </p:cNvPr>
          <p:cNvGrpSpPr>
            <a:grpSpLocks/>
          </p:cNvGrpSpPr>
          <p:nvPr/>
        </p:nvGrpSpPr>
        <p:grpSpPr bwMode="auto">
          <a:xfrm>
            <a:off x="4103688" y="2843213"/>
            <a:ext cx="3024187" cy="1800225"/>
            <a:chOff x="4104000" y="2844000"/>
            <a:chExt cx="3023780" cy="1800000"/>
          </a:xfrm>
        </p:grpSpPr>
        <p:pic>
          <p:nvPicPr>
            <p:cNvPr id="3091" name="TL 35">
              <a:extLst>
                <a:ext uri="{FF2B5EF4-FFF2-40B4-BE49-F238E27FC236}">
                  <a16:creationId xmlns:a16="http://schemas.microsoft.com/office/drawing/2014/main" id="{37381662-D53C-4205-880D-1C06B78318B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5776" y="4212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2" name="TL 34">
              <a:extLst>
                <a:ext uri="{FF2B5EF4-FFF2-40B4-BE49-F238E27FC236}">
                  <a16:creationId xmlns:a16="http://schemas.microsoft.com/office/drawing/2014/main" id="{915076E1-D2DD-4ACC-88A9-A9C4244D407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7913" y="4212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3" name="TL 33">
              <a:extLst>
                <a:ext uri="{FF2B5EF4-FFF2-40B4-BE49-F238E27FC236}">
                  <a16:creationId xmlns:a16="http://schemas.microsoft.com/office/drawing/2014/main" id="{EEA7472F-EA40-4D82-B700-BBF8BE551F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0046" y="4212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4" name="TL 32">
              <a:extLst>
                <a:ext uri="{FF2B5EF4-FFF2-40B4-BE49-F238E27FC236}">
                  <a16:creationId xmlns:a16="http://schemas.microsoft.com/office/drawing/2014/main" id="{78CA9599-B0C8-4A5B-AD0B-9D0D0C5A98E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2179" y="4212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5" name="TL 31">
              <a:extLst>
                <a:ext uri="{FF2B5EF4-FFF2-40B4-BE49-F238E27FC236}">
                  <a16:creationId xmlns:a16="http://schemas.microsoft.com/office/drawing/2014/main" id="{764115D9-192D-4D14-B1FF-B7DDC7E5F81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4000" y="4212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6" name="TL 25">
              <a:extLst>
                <a:ext uri="{FF2B5EF4-FFF2-40B4-BE49-F238E27FC236}">
                  <a16:creationId xmlns:a16="http://schemas.microsoft.com/office/drawing/2014/main" id="{96C25534-3717-4052-A3F5-D38324A386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5780" y="3528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7" name="TL 24">
              <a:extLst>
                <a:ext uri="{FF2B5EF4-FFF2-40B4-BE49-F238E27FC236}">
                  <a16:creationId xmlns:a16="http://schemas.microsoft.com/office/drawing/2014/main" id="{58B5E4D1-F828-4E60-8296-A08A52C734B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7913" y="3528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8" name="TL 23">
              <a:extLst>
                <a:ext uri="{FF2B5EF4-FFF2-40B4-BE49-F238E27FC236}">
                  <a16:creationId xmlns:a16="http://schemas.microsoft.com/office/drawing/2014/main" id="{A8217FB9-C0BF-4348-A233-428D300654A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0046" y="3528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9" name="TL 22">
              <a:extLst>
                <a:ext uri="{FF2B5EF4-FFF2-40B4-BE49-F238E27FC236}">
                  <a16:creationId xmlns:a16="http://schemas.microsoft.com/office/drawing/2014/main" id="{FDE45681-6ADB-4FB6-84FC-340E426730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2179" y="3528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0" name="TL 21">
              <a:extLst>
                <a:ext uri="{FF2B5EF4-FFF2-40B4-BE49-F238E27FC236}">
                  <a16:creationId xmlns:a16="http://schemas.microsoft.com/office/drawing/2014/main" id="{BCFE010C-EB92-4161-B0C6-91BA3CF789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4000" y="3528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1" name="TL 15">
              <a:extLst>
                <a:ext uri="{FF2B5EF4-FFF2-40B4-BE49-F238E27FC236}">
                  <a16:creationId xmlns:a16="http://schemas.microsoft.com/office/drawing/2014/main" id="{25212DF3-A459-4EB2-8366-8188D24593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5780" y="2844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2" name="TL 14">
              <a:extLst>
                <a:ext uri="{FF2B5EF4-FFF2-40B4-BE49-F238E27FC236}">
                  <a16:creationId xmlns:a16="http://schemas.microsoft.com/office/drawing/2014/main" id="{4DF46AF9-E093-45E7-828C-99446A03CA8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7913" y="2844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3" name="TL 13">
              <a:extLst>
                <a:ext uri="{FF2B5EF4-FFF2-40B4-BE49-F238E27FC236}">
                  <a16:creationId xmlns:a16="http://schemas.microsoft.com/office/drawing/2014/main" id="{D63BF1F7-CDED-4357-A5F9-77347616D0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0046" y="2844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4" name="TL 12">
              <a:extLst>
                <a:ext uri="{FF2B5EF4-FFF2-40B4-BE49-F238E27FC236}">
                  <a16:creationId xmlns:a16="http://schemas.microsoft.com/office/drawing/2014/main" id="{070CD3F7-1E40-45E6-9478-F81B77ABC95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2179" y="2844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5" name="TL 11">
              <a:extLst>
                <a:ext uri="{FF2B5EF4-FFF2-40B4-BE49-F238E27FC236}">
                  <a16:creationId xmlns:a16="http://schemas.microsoft.com/office/drawing/2014/main" id="{DAAE2DC5-E337-4152-808F-838894C217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4853" y="2844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078" name="Girlanda">
            <a:extLst>
              <a:ext uri="{FF2B5EF4-FFF2-40B4-BE49-F238E27FC236}">
                <a16:creationId xmlns:a16="http://schemas.microsoft.com/office/drawing/2014/main" id="{795822AD-17D8-44A6-A5C2-4238BBF20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apier">
            <a:extLst>
              <a:ext uri="{FF2B5EF4-FFF2-40B4-BE49-F238E27FC236}">
                <a16:creationId xmlns:a16="http://schemas.microsoft.com/office/drawing/2014/main" id="{D0AD9493-7DC1-4268-B654-121564E32E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213" y="2322513"/>
            <a:ext cx="513080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rsty">
            <a:extLst>
              <a:ext uri="{FF2B5EF4-FFF2-40B4-BE49-F238E27FC236}">
                <a16:creationId xmlns:a16="http://schemas.microsoft.com/office/drawing/2014/main" id="{FFDA0CC7-10DA-49E9-8D44-BF1736F7D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8350" y="1817688"/>
            <a:ext cx="3065463" cy="393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Stužka 1">
            <a:extLst>
              <a:ext uri="{FF2B5EF4-FFF2-40B4-BE49-F238E27FC236}">
                <a16:creationId xmlns:a16="http://schemas.microsoft.com/office/drawing/2014/main" id="{EFA13A3D-790B-481A-8616-F153B47F9CE6}"/>
              </a:ext>
            </a:extLst>
          </p:cNvPr>
          <p:cNvPicPr>
            <a:picLocks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452688"/>
            <a:ext cx="5040312" cy="289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Anjelik">
            <a:extLst>
              <a:ext uri="{FF2B5EF4-FFF2-40B4-BE49-F238E27FC236}">
                <a16:creationId xmlns:a16="http://schemas.microsoft.com/office/drawing/2014/main" id="{FD7A6B28-DD98-40AD-AE53-811930ED6CEA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sp>
        <p:nvSpPr>
          <p:cNvPr id="26" name="Nový rok">
            <a:extLst>
              <a:ext uri="{FF2B5EF4-FFF2-40B4-BE49-F238E27FC236}">
                <a16:creationId xmlns:a16="http://schemas.microsoft.com/office/drawing/2014/main" id="{3BD88334-0B7C-4A77-B89D-DF94B001E3A9}"/>
              </a:ext>
            </a:extLst>
          </p:cNvPr>
          <p:cNvSpPr txBox="1"/>
          <p:nvPr/>
        </p:nvSpPr>
        <p:spPr>
          <a:xfrm>
            <a:off x="5256981" y="4698603"/>
            <a:ext cx="5256584" cy="1569660"/>
          </a:xfrm>
          <a:prstGeom prst="rect">
            <a:avLst/>
          </a:prstGeom>
          <a:noFill/>
          <a:ln>
            <a:noFill/>
          </a:ln>
          <a:effectLst>
            <a:outerShdw blurRad="520700" dist="152400" dir="2700000" sx="102000" sy="102000" algn="tl" rotWithShape="0">
              <a:prstClr val="black">
                <a:alpha val="40000"/>
              </a:prstClr>
            </a:outerShdw>
            <a:softEdge rad="190500"/>
          </a:effectLst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>
              <a:defRPr lang="sk-SK"/>
            </a:defPPr>
            <a:lvl1pPr algn="ctr">
              <a:defRPr sz="9600" b="1">
                <a:ln w="25400">
                  <a:solidFill>
                    <a:schemeClr val="bg1"/>
                  </a:solidFill>
                  <a:prstDash val="solid"/>
                </a:ln>
                <a:solidFill>
                  <a:srgbClr val="FA100C"/>
                </a:solidFill>
                <a:effectLst>
                  <a:outerShdw blurRad="127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defRPr>
            </a:lvl1pPr>
          </a:lstStyle>
          <a:p>
            <a:pPr defTabSz="10636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New Year</a:t>
            </a:r>
          </a:p>
        </p:txBody>
      </p:sp>
      <p:sp>
        <p:nvSpPr>
          <p:cNvPr id="27" name="Vianoce">
            <a:extLst>
              <a:ext uri="{FF2B5EF4-FFF2-40B4-BE49-F238E27FC236}">
                <a16:creationId xmlns:a16="http://schemas.microsoft.com/office/drawing/2014/main" id="{6DFC4E00-2A84-476D-8136-CA67655DF392}"/>
              </a:ext>
            </a:extLst>
          </p:cNvPr>
          <p:cNvSpPr txBox="1"/>
          <p:nvPr/>
        </p:nvSpPr>
        <p:spPr>
          <a:xfrm>
            <a:off x="1440557" y="1311707"/>
            <a:ext cx="5256584" cy="1569660"/>
          </a:xfrm>
          <a:prstGeom prst="rect">
            <a:avLst/>
          </a:prstGeom>
          <a:noFill/>
          <a:ln>
            <a:noFill/>
          </a:ln>
          <a:effectLst>
            <a:outerShdw blurRad="520700" dist="152400" dir="2700000" sx="102000" sy="102000" algn="tl" rotWithShape="0">
              <a:schemeClr val="bg1">
                <a:alpha val="40000"/>
              </a:schemeClr>
            </a:outerShdw>
            <a:softEdge rad="190500"/>
          </a:effectLst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10636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9600" b="1">
                <a:ln w="25400">
                  <a:solidFill>
                    <a:schemeClr val="bg1"/>
                  </a:solidFill>
                  <a:prstDash val="solid"/>
                </a:ln>
                <a:solidFill>
                  <a:srgbClr val="FA100C"/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Christmas</a:t>
            </a:r>
          </a:p>
        </p:txBody>
      </p:sp>
      <p:cxnSp>
        <p:nvCxnSpPr>
          <p:cNvPr id="28" name="Čiara 2">
            <a:extLst>
              <a:ext uri="{FF2B5EF4-FFF2-40B4-BE49-F238E27FC236}">
                <a16:creationId xmlns:a16="http://schemas.microsoft.com/office/drawing/2014/main" id="{93472449-4C50-42A0-928B-FB074B15BD7B}"/>
              </a:ext>
            </a:extLst>
          </p:cNvPr>
          <p:cNvCxnSpPr>
            <a:cxnSpLocks/>
          </p:cNvCxnSpPr>
          <p:nvPr/>
        </p:nvCxnSpPr>
        <p:spPr>
          <a:xfrm>
            <a:off x="5400675" y="4699000"/>
            <a:ext cx="496887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Čiara 1">
            <a:extLst>
              <a:ext uri="{FF2B5EF4-FFF2-40B4-BE49-F238E27FC236}">
                <a16:creationId xmlns:a16="http://schemas.microsoft.com/office/drawing/2014/main" id="{3B545AAA-BF78-457A-A097-EBC4C157E011}"/>
              </a:ext>
            </a:extLst>
          </p:cNvPr>
          <p:cNvCxnSpPr/>
          <p:nvPr/>
        </p:nvCxnSpPr>
        <p:spPr>
          <a:xfrm>
            <a:off x="1657350" y="2805113"/>
            <a:ext cx="482441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0" name="Roky">
            <a:extLst>
              <a:ext uri="{FF2B5EF4-FFF2-40B4-BE49-F238E27FC236}">
                <a16:creationId xmlns:a16="http://schemas.microsoft.com/office/drawing/2014/main" id="{53FA1A85-5B03-43A1-B117-2B5407CDE9DC}"/>
              </a:ext>
            </a:extLst>
          </p:cNvPr>
          <p:cNvSpPr txBox="1"/>
          <p:nvPr/>
        </p:nvSpPr>
        <p:spPr>
          <a:xfrm>
            <a:off x="3132745" y="3103588"/>
            <a:ext cx="5256584" cy="1107996"/>
          </a:xfrm>
          <a:prstGeom prst="rect">
            <a:avLst/>
          </a:prstGeom>
          <a:noFill/>
          <a:ln>
            <a:noFill/>
          </a:ln>
          <a:effectLst>
            <a:outerShdw blurRad="330200" dist="152400" dir="2700000" sx="89000" sy="89000" algn="tl" rotWithShape="0">
              <a:schemeClr val="bg1">
                <a:alpha val="40000"/>
              </a:schemeClr>
            </a:outerShdw>
            <a:softEdge rad="190500"/>
          </a:effectLst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10636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6600" b="1" i="1">
                <a:ln w="25400">
                  <a:solidFill>
                    <a:schemeClr val="bg1"/>
                  </a:solidFill>
                  <a:prstDash val="solid"/>
                </a:ln>
                <a:solidFill>
                  <a:srgbClr val="FA100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tistik CE" panose="040F0704080607010103" pitchFamily="82" charset="0"/>
              </a:rPr>
              <a:t>2017  -  2018</a:t>
            </a:r>
          </a:p>
        </p:txBody>
      </p:sp>
      <p:pic>
        <p:nvPicPr>
          <p:cNvPr id="31" name="Ohňostroj 2">
            <a:extLst>
              <a:ext uri="{FF2B5EF4-FFF2-40B4-BE49-F238E27FC236}">
                <a16:creationId xmlns:a16="http://schemas.microsoft.com/office/drawing/2014/main" id="{3BF660DA-947F-4279-A7D3-63712C2E14B6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876" y="2034129"/>
            <a:ext cx="1948561" cy="1823854"/>
          </a:xfrm>
          <a:prstGeom prst="rect">
            <a:avLst/>
          </a:prstGeom>
          <a:effectLst/>
        </p:spPr>
      </p:pic>
      <p:pic>
        <p:nvPicPr>
          <p:cNvPr id="32" name="Ohňostroj 1">
            <a:extLst>
              <a:ext uri="{FF2B5EF4-FFF2-40B4-BE49-F238E27FC236}">
                <a16:creationId xmlns:a16="http://schemas.microsoft.com/office/drawing/2014/main" id="{755F5324-5C9B-48D0-AAEA-2A4976B257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0" y="1279525"/>
            <a:ext cx="3384550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Rám">
            <a:extLst>
              <a:ext uri="{FF2B5EF4-FFF2-40B4-BE49-F238E27FC236}">
                <a16:creationId xmlns:a16="http://schemas.microsoft.com/office/drawing/2014/main" id="{C50D679A-19DC-46A5-9B5B-28C2139E46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010"/>
                            </p:stCondLst>
                            <p:childTnLst>
                              <p:par>
                                <p:cTn id="51" presetID="22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2" dur="3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9010"/>
                            </p:stCondLst>
                            <p:childTnLst>
                              <p:par>
                                <p:cTn id="55" presetID="17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25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Sneh">
            <a:extLst>
              <a:ext uri="{FF2B5EF4-FFF2-40B4-BE49-F238E27FC236}">
                <a16:creationId xmlns:a16="http://schemas.microsoft.com/office/drawing/2014/main" id="{05D69EDC-35EA-4B81-8059-EBB34945B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Girlanda">
            <a:extLst>
              <a:ext uri="{FF2B5EF4-FFF2-40B4-BE49-F238E27FC236}">
                <a16:creationId xmlns:a16="http://schemas.microsoft.com/office/drawing/2014/main" id="{DCCE764C-4532-44C5-A3FE-E6DD493E57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Anjelik">
            <a:extLst>
              <a:ext uri="{FF2B5EF4-FFF2-40B4-BE49-F238E27FC236}">
                <a16:creationId xmlns:a16="http://schemas.microsoft.com/office/drawing/2014/main" id="{1E25AFEF-CFF6-406C-B2E3-D2354CE41F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101" name="Poz Mob">
            <a:extLst>
              <a:ext uri="{FF2B5EF4-FFF2-40B4-BE49-F238E27FC236}">
                <a16:creationId xmlns:a16="http://schemas.microsoft.com/office/drawing/2014/main" id="{633846C8-C559-4B01-8D03-835534A9B7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Mobil">
            <a:extLst>
              <a:ext uri="{FF2B5EF4-FFF2-40B4-BE49-F238E27FC236}">
                <a16:creationId xmlns:a16="http://schemas.microsoft.com/office/drawing/2014/main" id="{CF9389E3-EA06-41FC-B245-6F51D84AA0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17688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TL 35 v">
            <a:extLst>
              <a:ext uri="{FF2B5EF4-FFF2-40B4-BE49-F238E27FC236}">
                <a16:creationId xmlns:a16="http://schemas.microsoft.com/office/drawing/2014/main" id="{5C94F401-8C9B-4240-977A-0343065D27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TL 35">
            <a:extLst>
              <a:ext uri="{FF2B5EF4-FFF2-40B4-BE49-F238E27FC236}">
                <a16:creationId xmlns:a16="http://schemas.microsoft.com/office/drawing/2014/main" id="{8AE8755A-AB27-4AAC-847F-4CF955D10E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075" y="4211638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TL 34 v">
            <a:extLst>
              <a:ext uri="{FF2B5EF4-FFF2-40B4-BE49-F238E27FC236}">
                <a16:creationId xmlns:a16="http://schemas.microsoft.com/office/drawing/2014/main" id="{374B6273-5A98-4F0E-9CB2-A2958B54C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TL 34">
            <a:extLst>
              <a:ext uri="{FF2B5EF4-FFF2-40B4-BE49-F238E27FC236}">
                <a16:creationId xmlns:a16="http://schemas.microsoft.com/office/drawing/2014/main" id="{3FF1F89F-99EB-46AF-B4E4-014B21465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5" y="4211638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TL 33 v">
            <a:extLst>
              <a:ext uri="{FF2B5EF4-FFF2-40B4-BE49-F238E27FC236}">
                <a16:creationId xmlns:a16="http://schemas.microsoft.com/office/drawing/2014/main" id="{904B63AD-21D8-4016-8803-1A20C55BDB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TL 33">
            <a:extLst>
              <a:ext uri="{FF2B5EF4-FFF2-40B4-BE49-F238E27FC236}">
                <a16:creationId xmlns:a16="http://schemas.microsoft.com/office/drawing/2014/main" id="{B17318FD-094A-4542-B5E9-3EB09D56D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4211638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TL 32 v">
            <a:extLst>
              <a:ext uri="{FF2B5EF4-FFF2-40B4-BE49-F238E27FC236}">
                <a16:creationId xmlns:a16="http://schemas.microsoft.com/office/drawing/2014/main" id="{C60406F7-B853-4569-B345-F7B069F076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TL 32">
            <a:extLst>
              <a:ext uri="{FF2B5EF4-FFF2-40B4-BE49-F238E27FC236}">
                <a16:creationId xmlns:a16="http://schemas.microsoft.com/office/drawing/2014/main" id="{3BFE3CF9-B04D-4BB2-BE18-2E06C1AE67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388" y="4211638"/>
            <a:ext cx="4333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TL 31 v">
            <a:extLst>
              <a:ext uri="{FF2B5EF4-FFF2-40B4-BE49-F238E27FC236}">
                <a16:creationId xmlns:a16="http://schemas.microsoft.com/office/drawing/2014/main" id="{C936A6A6-3F73-4DF7-8FF9-C583ED625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TL 31">
            <a:extLst>
              <a:ext uri="{FF2B5EF4-FFF2-40B4-BE49-F238E27FC236}">
                <a16:creationId xmlns:a16="http://schemas.microsoft.com/office/drawing/2014/main" id="{AD7EA3BF-816B-417F-80BF-8FC40B8ED2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4211638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TL 25 v">
            <a:extLst>
              <a:ext uri="{FF2B5EF4-FFF2-40B4-BE49-F238E27FC236}">
                <a16:creationId xmlns:a16="http://schemas.microsoft.com/office/drawing/2014/main" id="{06AF62CE-93F3-4836-AD73-BE32C53FE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TL 25">
            <a:extLst>
              <a:ext uri="{FF2B5EF4-FFF2-40B4-BE49-F238E27FC236}">
                <a16:creationId xmlns:a16="http://schemas.microsoft.com/office/drawing/2014/main" id="{8C654E25-135C-467C-9E66-B45CE79CB1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075" y="3527425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TL 24 v">
            <a:extLst>
              <a:ext uri="{FF2B5EF4-FFF2-40B4-BE49-F238E27FC236}">
                <a16:creationId xmlns:a16="http://schemas.microsoft.com/office/drawing/2014/main" id="{D9A39E5E-A82B-46CC-A83C-37DE779EC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TL 24">
            <a:extLst>
              <a:ext uri="{FF2B5EF4-FFF2-40B4-BE49-F238E27FC236}">
                <a16:creationId xmlns:a16="http://schemas.microsoft.com/office/drawing/2014/main" id="{807986E9-DC1E-42C9-BCC3-B5A764D633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5" y="3527425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TL 23 v">
            <a:extLst>
              <a:ext uri="{FF2B5EF4-FFF2-40B4-BE49-F238E27FC236}">
                <a16:creationId xmlns:a16="http://schemas.microsoft.com/office/drawing/2014/main" id="{A104958C-8D65-4000-928F-2FAD0572D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TL 23">
            <a:extLst>
              <a:ext uri="{FF2B5EF4-FFF2-40B4-BE49-F238E27FC236}">
                <a16:creationId xmlns:a16="http://schemas.microsoft.com/office/drawing/2014/main" id="{5A8B2054-38DA-48C4-9C3C-8CF775CA68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3527425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TL 22 v">
            <a:extLst>
              <a:ext uri="{FF2B5EF4-FFF2-40B4-BE49-F238E27FC236}">
                <a16:creationId xmlns:a16="http://schemas.microsoft.com/office/drawing/2014/main" id="{E9C8269A-39C7-461D-9D41-3BCCB8DD6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TL 22">
            <a:extLst>
              <a:ext uri="{FF2B5EF4-FFF2-40B4-BE49-F238E27FC236}">
                <a16:creationId xmlns:a16="http://schemas.microsoft.com/office/drawing/2014/main" id="{8D1152A1-9C65-433C-87A2-A18664FF4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388" y="3527425"/>
            <a:ext cx="4333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TL 21 v">
            <a:extLst>
              <a:ext uri="{FF2B5EF4-FFF2-40B4-BE49-F238E27FC236}">
                <a16:creationId xmlns:a16="http://schemas.microsoft.com/office/drawing/2014/main" id="{66FDD023-2761-495F-AA17-81BDB4A11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TL 21">
            <a:extLst>
              <a:ext uri="{FF2B5EF4-FFF2-40B4-BE49-F238E27FC236}">
                <a16:creationId xmlns:a16="http://schemas.microsoft.com/office/drawing/2014/main" id="{CA7EDCAC-B723-4832-95E5-421F1575E1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3527425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TL 15 v">
            <a:extLst>
              <a:ext uri="{FF2B5EF4-FFF2-40B4-BE49-F238E27FC236}">
                <a16:creationId xmlns:a16="http://schemas.microsoft.com/office/drawing/2014/main" id="{F90139EC-7703-4EE6-A2EC-E501EBB67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TL 15">
            <a:extLst>
              <a:ext uri="{FF2B5EF4-FFF2-40B4-BE49-F238E27FC236}">
                <a16:creationId xmlns:a16="http://schemas.microsoft.com/office/drawing/2014/main" id="{26CF6DD8-490B-4EDF-BF43-F0786FB329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075" y="2843213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TL 14 v">
            <a:extLst>
              <a:ext uri="{FF2B5EF4-FFF2-40B4-BE49-F238E27FC236}">
                <a16:creationId xmlns:a16="http://schemas.microsoft.com/office/drawing/2014/main" id="{55FBAF71-4776-464F-8784-15E4D614F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TL 14">
            <a:extLst>
              <a:ext uri="{FF2B5EF4-FFF2-40B4-BE49-F238E27FC236}">
                <a16:creationId xmlns:a16="http://schemas.microsoft.com/office/drawing/2014/main" id="{1F034BFC-E2F0-470D-859C-511B601C43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5" y="2843213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TL 13 v">
            <a:extLst>
              <a:ext uri="{FF2B5EF4-FFF2-40B4-BE49-F238E27FC236}">
                <a16:creationId xmlns:a16="http://schemas.microsoft.com/office/drawing/2014/main" id="{CDC449BD-D9BB-460C-B08A-415E635DAD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TL 13">
            <a:extLst>
              <a:ext uri="{FF2B5EF4-FFF2-40B4-BE49-F238E27FC236}">
                <a16:creationId xmlns:a16="http://schemas.microsoft.com/office/drawing/2014/main" id="{81310157-BC94-46BD-A71B-E794D1CB3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2843213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TL 12 v">
            <a:extLst>
              <a:ext uri="{FF2B5EF4-FFF2-40B4-BE49-F238E27FC236}">
                <a16:creationId xmlns:a16="http://schemas.microsoft.com/office/drawing/2014/main" id="{97C84535-4ECE-4C3B-9094-7916110D0E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TL 12">
            <a:extLst>
              <a:ext uri="{FF2B5EF4-FFF2-40B4-BE49-F238E27FC236}">
                <a16:creationId xmlns:a16="http://schemas.microsoft.com/office/drawing/2014/main" id="{C7BF7842-F470-43DD-9BFC-B1609A7DF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388" y="2843213"/>
            <a:ext cx="4333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TL 11 v">
            <a:extLst>
              <a:ext uri="{FF2B5EF4-FFF2-40B4-BE49-F238E27FC236}">
                <a16:creationId xmlns:a16="http://schemas.microsoft.com/office/drawing/2014/main" id="{92D8B7B8-ABCF-4B57-8172-8405C61A82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TL 11">
            <a:extLst>
              <a:ext uri="{FF2B5EF4-FFF2-40B4-BE49-F238E27FC236}">
                <a16:creationId xmlns:a16="http://schemas.microsoft.com/office/drawing/2014/main" id="{D9005FA3-EC40-46DA-8259-32AFDBACB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275" y="2843213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F0F645D8-7D27-4AA4-982B-74788BA033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1500"/>
                                        <p:tgtEl>
                                          <p:spTgt spid="4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4" dur="1500"/>
                                        <p:tgtEl>
                                          <p:spTgt spid="4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2" dur="1500"/>
                                        <p:tgtEl>
                                          <p:spTgt spid="4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0" dur="1500"/>
                                        <p:tgtEl>
                                          <p:spTgt spid="4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8" dur="1500"/>
                                        <p:tgtEl>
                                          <p:spTgt spid="4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6" dur="1500"/>
                                        <p:tgtEl>
                                          <p:spTgt spid="4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xit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4" dur="1500"/>
                                        <p:tgtEl>
                                          <p:spTgt spid="4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2" presetClass="exit" presetSubtype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2" dur="1500"/>
                                        <p:tgtEl>
                                          <p:spTgt spid="4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xit" presetSubtype="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0" dur="1500"/>
                                        <p:tgtEl>
                                          <p:spTgt spid="4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2" presetClass="exit" presetSubtype="1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8" dur="1500"/>
                                        <p:tgtEl>
                                          <p:spTgt spid="4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2" presetClass="exit" presetSubtype="1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6" dur="15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47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xit" presetSubtype="1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4" dur="1500"/>
                                        <p:tgtEl>
                                          <p:spTgt spid="4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47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2" presetClass="exit" presetSubtype="1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2" dur="1500"/>
                                        <p:tgtEl>
                                          <p:spTgt spid="4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2" presetClass="exit" presetSubtype="1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0" dur="1500"/>
                                        <p:tgtEl>
                                          <p:spTgt spid="4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47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2" presetClass="exit" presetSubtype="1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8" dur="15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47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Sneh">
            <a:extLst>
              <a:ext uri="{FF2B5EF4-FFF2-40B4-BE49-F238E27FC236}">
                <a16:creationId xmlns:a16="http://schemas.microsoft.com/office/drawing/2014/main" id="{0B9A7D29-2B3F-4417-B9CA-17492B59AE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Girlanda">
            <a:extLst>
              <a:ext uri="{FF2B5EF4-FFF2-40B4-BE49-F238E27FC236}">
                <a16:creationId xmlns:a16="http://schemas.microsoft.com/office/drawing/2014/main" id="{1A750E57-E048-4FA2-8BCB-00AA8C22D8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Anjelik">
            <a:extLst>
              <a:ext uri="{FF2B5EF4-FFF2-40B4-BE49-F238E27FC236}">
                <a16:creationId xmlns:a16="http://schemas.microsoft.com/office/drawing/2014/main" id="{9E897F79-F1F2-4E3F-B5EB-D135CCB56C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125" name="Poz Mob">
            <a:extLst>
              <a:ext uri="{FF2B5EF4-FFF2-40B4-BE49-F238E27FC236}">
                <a16:creationId xmlns:a16="http://schemas.microsoft.com/office/drawing/2014/main" id="{8AB41199-17C7-41B7-A294-A4EE807EA2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Mobil">
            <a:extLst>
              <a:ext uri="{FF2B5EF4-FFF2-40B4-BE49-F238E27FC236}">
                <a16:creationId xmlns:a16="http://schemas.microsoft.com/office/drawing/2014/main" id="{6D7FBA2D-BAB1-482D-8A94-EDE7A80FD0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0863"/>
            <a:ext cx="8353425" cy="528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Rám">
            <a:extLst>
              <a:ext uri="{FF2B5EF4-FFF2-40B4-BE49-F238E27FC236}">
                <a16:creationId xmlns:a16="http://schemas.microsoft.com/office/drawing/2014/main" id="{C4543EB1-5DCA-483C-8738-777E73EA1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TL 35">
            <a:hlinkClick r:id="rId9" action="ppaction://hlinksldjump"/>
            <a:extLst>
              <a:ext uri="{FF2B5EF4-FFF2-40B4-BE49-F238E27FC236}">
                <a16:creationId xmlns:a16="http://schemas.microsoft.com/office/drawing/2014/main" id="{5161495C-D4B8-45F0-A5F3-061BFCDAE0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TL 35 v">
            <a:extLst>
              <a:ext uri="{FF2B5EF4-FFF2-40B4-BE49-F238E27FC236}">
                <a16:creationId xmlns:a16="http://schemas.microsoft.com/office/drawing/2014/main" id="{5A506BA3-0141-4BC9-8C58-3D9AD4886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TL 34">
            <a:hlinkClick r:id="rId12" action="ppaction://hlinksldjump"/>
            <a:extLst>
              <a:ext uri="{FF2B5EF4-FFF2-40B4-BE49-F238E27FC236}">
                <a16:creationId xmlns:a16="http://schemas.microsoft.com/office/drawing/2014/main" id="{4051CE23-62BA-4231-BB5B-193303AB8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TL 34 v">
            <a:extLst>
              <a:ext uri="{FF2B5EF4-FFF2-40B4-BE49-F238E27FC236}">
                <a16:creationId xmlns:a16="http://schemas.microsoft.com/office/drawing/2014/main" id="{71E30E96-053B-46C7-922A-13CA213DCA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TL 33">
            <a:hlinkClick r:id="rId15" action="ppaction://hlinksldjump"/>
            <a:extLst>
              <a:ext uri="{FF2B5EF4-FFF2-40B4-BE49-F238E27FC236}">
                <a16:creationId xmlns:a16="http://schemas.microsoft.com/office/drawing/2014/main" id="{E4E8AEF9-818A-4D2B-BCAB-EE549AC10E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TL 33 v">
            <a:extLst>
              <a:ext uri="{FF2B5EF4-FFF2-40B4-BE49-F238E27FC236}">
                <a16:creationId xmlns:a16="http://schemas.microsoft.com/office/drawing/2014/main" id="{E34C2A7B-B277-4544-847E-1A10E3A8AA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TL 32">
            <a:hlinkClick r:id="rId18" action="ppaction://hlinksldjump"/>
            <a:extLst>
              <a:ext uri="{FF2B5EF4-FFF2-40B4-BE49-F238E27FC236}">
                <a16:creationId xmlns:a16="http://schemas.microsoft.com/office/drawing/2014/main" id="{B140F817-226B-4F7B-9C22-62032CE09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TL 32 v">
            <a:extLst>
              <a:ext uri="{FF2B5EF4-FFF2-40B4-BE49-F238E27FC236}">
                <a16:creationId xmlns:a16="http://schemas.microsoft.com/office/drawing/2014/main" id="{AC90AA7D-34DB-4321-9013-2FC61EDC3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TL 31">
            <a:hlinkClick r:id="rId21" action="ppaction://hlinksldjump"/>
            <a:extLst>
              <a:ext uri="{FF2B5EF4-FFF2-40B4-BE49-F238E27FC236}">
                <a16:creationId xmlns:a16="http://schemas.microsoft.com/office/drawing/2014/main" id="{74812220-A7D7-4C59-B096-C280EEF064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TL 31 v">
            <a:extLst>
              <a:ext uri="{FF2B5EF4-FFF2-40B4-BE49-F238E27FC236}">
                <a16:creationId xmlns:a16="http://schemas.microsoft.com/office/drawing/2014/main" id="{EDFCFAC2-E95F-46ED-9FC2-CC3A14A35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TL 25">
            <a:hlinkClick r:id="rId24" action="ppaction://hlinksldjump"/>
            <a:extLst>
              <a:ext uri="{FF2B5EF4-FFF2-40B4-BE49-F238E27FC236}">
                <a16:creationId xmlns:a16="http://schemas.microsoft.com/office/drawing/2014/main" id="{C7487158-B32A-495F-9D72-B553CFA4FC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TL 25 v">
            <a:extLst>
              <a:ext uri="{FF2B5EF4-FFF2-40B4-BE49-F238E27FC236}">
                <a16:creationId xmlns:a16="http://schemas.microsoft.com/office/drawing/2014/main" id="{49CB5460-7F9A-4CF6-8137-71333BE163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TL 24">
            <a:hlinkClick r:id="rId27" action="ppaction://hlinksldjump"/>
            <a:extLst>
              <a:ext uri="{FF2B5EF4-FFF2-40B4-BE49-F238E27FC236}">
                <a16:creationId xmlns:a16="http://schemas.microsoft.com/office/drawing/2014/main" id="{D2EBD002-685C-4E53-90F7-423A2705F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TL 24 v">
            <a:extLst>
              <a:ext uri="{FF2B5EF4-FFF2-40B4-BE49-F238E27FC236}">
                <a16:creationId xmlns:a16="http://schemas.microsoft.com/office/drawing/2014/main" id="{0DB18BD2-A6F6-43B9-B1BF-C1746D02CF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TL 23">
            <a:hlinkClick r:id="rId30" action="ppaction://hlinksldjump"/>
            <a:extLst>
              <a:ext uri="{FF2B5EF4-FFF2-40B4-BE49-F238E27FC236}">
                <a16:creationId xmlns:a16="http://schemas.microsoft.com/office/drawing/2014/main" id="{97F44F7F-350A-401A-99A7-6158A5333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TL 23 v">
            <a:extLst>
              <a:ext uri="{FF2B5EF4-FFF2-40B4-BE49-F238E27FC236}">
                <a16:creationId xmlns:a16="http://schemas.microsoft.com/office/drawing/2014/main" id="{98092F4E-90A8-4D90-A0E8-8070C5DBF5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TL 22">
            <a:hlinkClick r:id="rId33" action="ppaction://hlinksldjump"/>
            <a:extLst>
              <a:ext uri="{FF2B5EF4-FFF2-40B4-BE49-F238E27FC236}">
                <a16:creationId xmlns:a16="http://schemas.microsoft.com/office/drawing/2014/main" id="{CD42A600-6E92-448A-AEF7-B6B719104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TL 22 v">
            <a:extLst>
              <a:ext uri="{FF2B5EF4-FFF2-40B4-BE49-F238E27FC236}">
                <a16:creationId xmlns:a16="http://schemas.microsoft.com/office/drawing/2014/main" id="{7912E49E-BC69-4569-AF87-FA5B3A096F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TL 21">
            <a:hlinkClick r:id="rId35" action="ppaction://hlinksldjump"/>
            <a:extLst>
              <a:ext uri="{FF2B5EF4-FFF2-40B4-BE49-F238E27FC236}">
                <a16:creationId xmlns:a16="http://schemas.microsoft.com/office/drawing/2014/main" id="{2061EFE5-70DA-464B-83AF-48884FD55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TL 21 v">
            <a:extLst>
              <a:ext uri="{FF2B5EF4-FFF2-40B4-BE49-F238E27FC236}">
                <a16:creationId xmlns:a16="http://schemas.microsoft.com/office/drawing/2014/main" id="{ACFA8EB2-CC79-4561-A236-D93353026E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TL 15">
            <a:hlinkClick r:id="rId37" action="ppaction://hlinksldjump"/>
            <a:extLst>
              <a:ext uri="{FF2B5EF4-FFF2-40B4-BE49-F238E27FC236}">
                <a16:creationId xmlns:a16="http://schemas.microsoft.com/office/drawing/2014/main" id="{4200522F-9C1A-4C3C-BE3B-72FD61B212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TL 15 v">
            <a:extLst>
              <a:ext uri="{FF2B5EF4-FFF2-40B4-BE49-F238E27FC236}">
                <a16:creationId xmlns:a16="http://schemas.microsoft.com/office/drawing/2014/main" id="{C92BD5AC-7301-4208-834A-EBC585594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TL 14">
            <a:hlinkClick r:id="rId39" action="ppaction://hlinksldjump"/>
            <a:extLst>
              <a:ext uri="{FF2B5EF4-FFF2-40B4-BE49-F238E27FC236}">
                <a16:creationId xmlns:a16="http://schemas.microsoft.com/office/drawing/2014/main" id="{B687CAC3-21E3-4FCC-B020-126694C38F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TL 14 v">
            <a:extLst>
              <a:ext uri="{FF2B5EF4-FFF2-40B4-BE49-F238E27FC236}">
                <a16:creationId xmlns:a16="http://schemas.microsoft.com/office/drawing/2014/main" id="{A4DF21DD-F448-4F18-B2F6-32F10426B3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TL 13">
            <a:hlinkClick r:id="rId41" action="ppaction://hlinksldjump"/>
            <a:extLst>
              <a:ext uri="{FF2B5EF4-FFF2-40B4-BE49-F238E27FC236}">
                <a16:creationId xmlns:a16="http://schemas.microsoft.com/office/drawing/2014/main" id="{0EABE6CB-D467-41AA-93A4-4BE8386AD1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TL 13 v">
            <a:extLst>
              <a:ext uri="{FF2B5EF4-FFF2-40B4-BE49-F238E27FC236}">
                <a16:creationId xmlns:a16="http://schemas.microsoft.com/office/drawing/2014/main" id="{E27E65B0-38A0-41EF-90AE-D856A767E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TL 12">
            <a:hlinkClick r:id="rId43" action="ppaction://hlinksldjump"/>
            <a:extLst>
              <a:ext uri="{FF2B5EF4-FFF2-40B4-BE49-F238E27FC236}">
                <a16:creationId xmlns:a16="http://schemas.microsoft.com/office/drawing/2014/main" id="{FBA39770-75CA-49A2-92B8-FCF6D3567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TL 12 v">
            <a:extLst>
              <a:ext uri="{FF2B5EF4-FFF2-40B4-BE49-F238E27FC236}">
                <a16:creationId xmlns:a16="http://schemas.microsoft.com/office/drawing/2014/main" id="{E2ADEB21-ABE1-4597-B842-5F9290162A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TL 11">
            <a:hlinkClick r:id="rId45" action="ppaction://hlinksldjump"/>
            <a:extLst>
              <a:ext uri="{FF2B5EF4-FFF2-40B4-BE49-F238E27FC236}">
                <a16:creationId xmlns:a16="http://schemas.microsoft.com/office/drawing/2014/main" id="{1BB3C833-E595-4B2E-8854-BDD6C2E84F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TL 11 v">
            <a:extLst>
              <a:ext uri="{FF2B5EF4-FFF2-40B4-BE49-F238E27FC236}">
                <a16:creationId xmlns:a16="http://schemas.microsoft.com/office/drawing/2014/main" id="{FA05B0C2-2DA0-4BEF-AAF6-EF3C20CF7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5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5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5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5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5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5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5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5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5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25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25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25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25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25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250"/>
                                        <p:tgtEl>
                                          <p:spTgt spid="5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25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5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25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25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25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25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1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25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25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25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1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25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25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25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1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97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25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25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250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9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1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25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25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25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1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112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25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25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25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6" presetClass="emph" presetSubtype="0" repeatCount="50000" accel="40000" decel="40000" autoRev="1" fill="remove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27" dur="2000" fill="hold"/>
                                        <p:tgtEl>
                                          <p:spTgt spid="5158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6" presetClass="emph" presetSubtype="0" repeatCount="50000" accel="40000" decel="40000" autoRev="1" fill="remove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29" dur="2000" fill="hold"/>
                                        <p:tgtEl>
                                          <p:spTgt spid="5157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6" presetClass="emph" presetSubtype="0" repeatCount="50000" accel="40000" decel="40000" autoRev="1" fill="remove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31" dur="2000" fill="hold"/>
                                        <p:tgtEl>
                                          <p:spTgt spid="5156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6" presetClass="emph" presetSubtype="0" repeatCount="50000" accel="39500" decel="40000" autoRev="1" fill="remove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133" dur="2000" fill="hold"/>
                                        <p:tgtEl>
                                          <p:spTgt spid="5155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6" presetClass="emph" presetSubtype="0" repeatCount="50000" accel="40000" decel="39500" autoRev="1" fill="remove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35" dur="2000" fill="hold"/>
                                        <p:tgtEl>
                                          <p:spTgt spid="5154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6" presetClass="emph" presetSubtype="0" repeatCount="50000" accel="40000" decel="40000" autoRev="1" fill="remove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137" dur="2000" fill="hold"/>
                                        <p:tgtEl>
                                          <p:spTgt spid="515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6" presetClass="emph" presetSubtype="0" repeatCount="50000" accel="40000" decel="40000" autoRev="1" fill="remove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39" dur="2000" fill="hold"/>
                                        <p:tgtEl>
                                          <p:spTgt spid="5152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6" presetClass="emph" presetSubtype="0" repeatCount="50000" accel="40000" decel="40000" autoRev="1" fill="remove" nodeType="withEffect">
                                  <p:stCondLst>
                                    <p:cond delay="2250"/>
                                  </p:stCondLst>
                                  <p:childTnLst>
                                    <p:animScale>
                                      <p:cBhvr>
                                        <p:cTn id="141" dur="2000" fill="hold"/>
                                        <p:tgtEl>
                                          <p:spTgt spid="5151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6" presetClass="emph" presetSubtype="0" repeatCount="50000" accel="40000" decel="40000" autoRev="1" fill="remove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43" dur="2000" fill="hold"/>
                                        <p:tgtEl>
                                          <p:spTgt spid="5150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6" presetClass="emph" presetSubtype="0" repeatCount="50000" accel="40000" decel="40000" autoRev="1" fill="remove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145" dur="2000" fill="hold"/>
                                        <p:tgtEl>
                                          <p:spTgt spid="5149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6" presetClass="emph" presetSubtype="0" repeatCount="50000" accel="40000" decel="40000" autoRev="1" fill="remove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147" dur="2000" fill="hold"/>
                                        <p:tgtEl>
                                          <p:spTgt spid="5148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6" presetClass="emph" presetSubtype="0" repeatCount="50000" accel="40000" decel="40000" autoRev="1" fill="remove" nodeType="withEffect">
                                  <p:stCondLst>
                                    <p:cond delay="3300"/>
                                  </p:stCondLst>
                                  <p:childTnLst>
                                    <p:animScale>
                                      <p:cBhvr>
                                        <p:cTn id="149" dur="2000" fill="hold"/>
                                        <p:tgtEl>
                                          <p:spTgt spid="5147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6" presetClass="emph" presetSubtype="0" repeatCount="50000" accel="40000" decel="40000" autoRev="1" fill="remove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151" dur="2000" fill="hold"/>
                                        <p:tgtEl>
                                          <p:spTgt spid="5146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6" presetClass="emph" presetSubtype="0" repeatCount="50000" accel="40000" decel="40000" autoRev="1" fill="remove" nodeType="withEffect">
                                  <p:stCondLst>
                                    <p:cond delay="3800"/>
                                  </p:stCondLst>
                                  <p:childTnLst>
                                    <p:animScale>
                                      <p:cBhvr>
                                        <p:cTn id="153" dur="2000" fill="hold"/>
                                        <p:tgtEl>
                                          <p:spTgt spid="5145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6" presetClass="emph" presetSubtype="0" repeatCount="50000" accel="40000" decel="40000" autoRev="1" fill="remove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155" dur="2000" fill="hold"/>
                                        <p:tgtEl>
                                          <p:spTgt spid="5144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Sneh">
            <a:extLst>
              <a:ext uri="{FF2B5EF4-FFF2-40B4-BE49-F238E27FC236}">
                <a16:creationId xmlns:a16="http://schemas.microsoft.com/office/drawing/2014/main" id="{60777EA7-D45D-4AC4-BF7D-4CED0BB9A5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oz Mob">
            <a:extLst>
              <a:ext uri="{FF2B5EF4-FFF2-40B4-BE49-F238E27FC236}">
                <a16:creationId xmlns:a16="http://schemas.microsoft.com/office/drawing/2014/main" id="{43E5569A-C7E5-445A-A6BD-341A3CB2C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Vianoce 1">
            <a:extLst>
              <a:ext uri="{FF2B5EF4-FFF2-40B4-BE49-F238E27FC236}">
                <a16:creationId xmlns:a16="http://schemas.microsoft.com/office/drawing/2014/main" id="{54AEB9E6-7F90-4FBD-99F9-995D573D77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Vianoce 2">
            <a:extLst>
              <a:ext uri="{FF2B5EF4-FFF2-40B4-BE49-F238E27FC236}">
                <a16:creationId xmlns:a16="http://schemas.microsoft.com/office/drawing/2014/main" id="{1328D7CD-0B3F-4399-8E36-425446996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4491482" y="3151098"/>
            <a:ext cx="2337498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Pokojné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a požehnané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Vianočné sviatky</a:t>
            </a:r>
          </a:p>
        </p:txBody>
      </p:sp>
      <p:pic>
        <p:nvPicPr>
          <p:cNvPr id="6150" name="Silvester 1">
            <a:extLst>
              <a:ext uri="{FF2B5EF4-FFF2-40B4-BE49-F238E27FC236}">
                <a16:creationId xmlns:a16="http://schemas.microsoft.com/office/drawing/2014/main" id="{7B99AC1E-8735-45BB-B1F1-7F72E9BABA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Silvester 2">
            <a:extLst>
              <a:ext uri="{FF2B5EF4-FFF2-40B4-BE49-F238E27FC236}">
                <a16:creationId xmlns:a16="http://schemas.microsoft.com/office/drawing/2014/main" id="{2D72FDBA-6074-4B63-9BA9-C75252E89B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234199" y="2904877"/>
            <a:ext cx="2852063" cy="169277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Veľa zdravia,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šťastia a spokojnosti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v roku 2018</a:t>
            </a: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Štefan</a:t>
            </a:r>
          </a:p>
        </p:txBody>
      </p:sp>
      <p:pic>
        <p:nvPicPr>
          <p:cNvPr id="6154" name="Mobil">
            <a:extLst>
              <a:ext uri="{FF2B5EF4-FFF2-40B4-BE49-F238E27FC236}">
                <a16:creationId xmlns:a16="http://schemas.microsoft.com/office/drawing/2014/main" id="{C7850B5D-D44A-477F-950C-680088FE2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Rám">
            <a:extLst>
              <a:ext uri="{FF2B5EF4-FFF2-40B4-BE49-F238E27FC236}">
                <a16:creationId xmlns:a16="http://schemas.microsoft.com/office/drawing/2014/main" id="{87C7B223-4C95-41BF-9C4B-DE85B7D6B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Girlanda">
            <a:extLst>
              <a:ext uri="{FF2B5EF4-FFF2-40B4-BE49-F238E27FC236}">
                <a16:creationId xmlns:a16="http://schemas.microsoft.com/office/drawing/2014/main" id="{F3ECB6D0-3BDD-40B0-A23F-7FACD658ED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157" name="TL 11">
            <a:hlinkClick r:id="rId13" action="ppaction://hlinksldjump"/>
            <a:extLst>
              <a:ext uri="{FF2B5EF4-FFF2-40B4-BE49-F238E27FC236}">
                <a16:creationId xmlns:a16="http://schemas.microsoft.com/office/drawing/2014/main" id="{FD827103-4F03-460C-9D13-2323311D05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9" name="Rám M">
            <a:extLst>
              <a:ext uri="{FF2B5EF4-FFF2-40B4-BE49-F238E27FC236}">
                <a16:creationId xmlns:a16="http://schemas.microsoft.com/office/drawing/2014/main" id="{A16F17B0-3949-41C9-8E95-69D33B9051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11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8100"/>
                            </p:stCondLst>
                            <p:childTnLst>
                              <p:par>
                                <p:cTn id="26" presetID="23" presetClass="entr" presetSubtype="272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41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6157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Sneh">
            <a:extLst>
              <a:ext uri="{FF2B5EF4-FFF2-40B4-BE49-F238E27FC236}">
                <a16:creationId xmlns:a16="http://schemas.microsoft.com/office/drawing/2014/main" id="{088CD12E-72DA-4CA9-965C-AC155A35B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oz Mob">
            <a:extLst>
              <a:ext uri="{FF2B5EF4-FFF2-40B4-BE49-F238E27FC236}">
                <a16:creationId xmlns:a16="http://schemas.microsoft.com/office/drawing/2014/main" id="{2C79324B-E865-4AF3-B0C4-052CFD1FE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Vianoce 1">
            <a:extLst>
              <a:ext uri="{FF2B5EF4-FFF2-40B4-BE49-F238E27FC236}">
                <a16:creationId xmlns:a16="http://schemas.microsoft.com/office/drawing/2014/main" id="{23AFBFEE-2501-4D03-B688-C37FA49266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Vianoce 2">
            <a:extLst>
              <a:ext uri="{FF2B5EF4-FFF2-40B4-BE49-F238E27FC236}">
                <a16:creationId xmlns:a16="http://schemas.microsoft.com/office/drawing/2014/main" id="{6562413D-B374-4638-A87E-318267FB5E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4607795" y="3335764"/>
            <a:ext cx="2104872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Požehnané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Vánoční svátky</a:t>
            </a:r>
          </a:p>
        </p:txBody>
      </p:sp>
      <p:pic>
        <p:nvPicPr>
          <p:cNvPr id="7175" name="Silvester 1">
            <a:extLst>
              <a:ext uri="{FF2B5EF4-FFF2-40B4-BE49-F238E27FC236}">
                <a16:creationId xmlns:a16="http://schemas.microsoft.com/office/drawing/2014/main" id="{477A82AE-C489-4A9F-A387-8554071A13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Silvester 2">
            <a:extLst>
              <a:ext uri="{FF2B5EF4-FFF2-40B4-BE49-F238E27FC236}">
                <a16:creationId xmlns:a16="http://schemas.microsoft.com/office/drawing/2014/main" id="{EFBAA843-A149-454D-BA57-B26318258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277480" y="2904877"/>
            <a:ext cx="2765502" cy="169277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Hodně zdraví,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štěstí a spokojenosti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v roce 2018</a:t>
            </a: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Štefan</a:t>
            </a:r>
          </a:p>
        </p:txBody>
      </p:sp>
      <p:pic>
        <p:nvPicPr>
          <p:cNvPr id="7178" name="Mobil">
            <a:extLst>
              <a:ext uri="{FF2B5EF4-FFF2-40B4-BE49-F238E27FC236}">
                <a16:creationId xmlns:a16="http://schemas.microsoft.com/office/drawing/2014/main" id="{628EB6C7-1456-4FA6-BA52-720524078C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Rám">
            <a:extLst>
              <a:ext uri="{FF2B5EF4-FFF2-40B4-BE49-F238E27FC236}">
                <a16:creationId xmlns:a16="http://schemas.microsoft.com/office/drawing/2014/main" id="{406FE82C-63E6-49F2-9973-7C52D1A99B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Girlanda">
            <a:extLst>
              <a:ext uri="{FF2B5EF4-FFF2-40B4-BE49-F238E27FC236}">
                <a16:creationId xmlns:a16="http://schemas.microsoft.com/office/drawing/2014/main" id="{25B929AE-72C8-485F-A09E-F0AF97C188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181" name="TL 12">
            <a:hlinkClick r:id="rId13" action="ppaction://hlinksldjump"/>
            <a:extLst>
              <a:ext uri="{FF2B5EF4-FFF2-40B4-BE49-F238E27FC236}">
                <a16:creationId xmlns:a16="http://schemas.microsoft.com/office/drawing/2014/main" id="{77D3BB27-ADD9-47B7-875A-853B4E35C9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3" name="Rám M">
            <a:extLst>
              <a:ext uri="{FF2B5EF4-FFF2-40B4-BE49-F238E27FC236}">
                <a16:creationId xmlns:a16="http://schemas.microsoft.com/office/drawing/2014/main" id="{A1F58FBE-53B6-4EDD-A93F-BFA42342D0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1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6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1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31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7181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Sneh">
            <a:extLst>
              <a:ext uri="{FF2B5EF4-FFF2-40B4-BE49-F238E27FC236}">
                <a16:creationId xmlns:a16="http://schemas.microsoft.com/office/drawing/2014/main" id="{8761732C-5424-47AC-9F67-713DD306A9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oz Mob">
            <a:extLst>
              <a:ext uri="{FF2B5EF4-FFF2-40B4-BE49-F238E27FC236}">
                <a16:creationId xmlns:a16="http://schemas.microsoft.com/office/drawing/2014/main" id="{DCB24C76-D6D5-4DB7-9E85-F06D36A28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Vianoce 1">
            <a:extLst>
              <a:ext uri="{FF2B5EF4-FFF2-40B4-BE49-F238E27FC236}">
                <a16:creationId xmlns:a16="http://schemas.microsoft.com/office/drawing/2014/main" id="{CCA1D259-8FBC-49E9-A5D4-A5148103E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Vianoce 2">
            <a:extLst>
              <a:ext uri="{FF2B5EF4-FFF2-40B4-BE49-F238E27FC236}">
                <a16:creationId xmlns:a16="http://schemas.microsoft.com/office/drawing/2014/main" id="{EB08DFDB-CAA1-4661-97FE-58A8B75B1A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4951543" y="3335764"/>
            <a:ext cx="1417375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Merry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Christmas</a:t>
            </a:r>
          </a:p>
        </p:txBody>
      </p:sp>
      <p:pic>
        <p:nvPicPr>
          <p:cNvPr id="8199" name="Silvester 1">
            <a:extLst>
              <a:ext uri="{FF2B5EF4-FFF2-40B4-BE49-F238E27FC236}">
                <a16:creationId xmlns:a16="http://schemas.microsoft.com/office/drawing/2014/main" id="{5AEF6A0E-90CD-491B-A5C3-5D06234730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Silvester 2">
            <a:extLst>
              <a:ext uri="{FF2B5EF4-FFF2-40B4-BE49-F238E27FC236}">
                <a16:creationId xmlns:a16="http://schemas.microsoft.com/office/drawing/2014/main" id="{BE793C4D-741A-4D0C-B48D-E9CD767CC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2874100"/>
            <a:ext cx="2533066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en-US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Happy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en-US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New Year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en-US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endParaRPr lang="sk-SK" sz="12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8202" name="Mobil">
            <a:extLst>
              <a:ext uri="{FF2B5EF4-FFF2-40B4-BE49-F238E27FC236}">
                <a16:creationId xmlns:a16="http://schemas.microsoft.com/office/drawing/2014/main" id="{6B3C58ED-BD54-419B-BC5E-6FE6C7DC1C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Rám">
            <a:extLst>
              <a:ext uri="{FF2B5EF4-FFF2-40B4-BE49-F238E27FC236}">
                <a16:creationId xmlns:a16="http://schemas.microsoft.com/office/drawing/2014/main" id="{EA79094A-3D7B-47C7-9569-3F66F9DEA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Girlanda">
            <a:extLst>
              <a:ext uri="{FF2B5EF4-FFF2-40B4-BE49-F238E27FC236}">
                <a16:creationId xmlns:a16="http://schemas.microsoft.com/office/drawing/2014/main" id="{0CD2FF87-80DC-4B04-88D7-C382575D26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205" name="TL 13">
            <a:hlinkClick r:id="rId13" action="ppaction://hlinksldjump"/>
            <a:extLst>
              <a:ext uri="{FF2B5EF4-FFF2-40B4-BE49-F238E27FC236}">
                <a16:creationId xmlns:a16="http://schemas.microsoft.com/office/drawing/2014/main" id="{D056A3DF-6725-4EDA-A163-F1D4234338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7" name="Rám M">
            <a:extLst>
              <a:ext uri="{FF2B5EF4-FFF2-40B4-BE49-F238E27FC236}">
                <a16:creationId xmlns:a16="http://schemas.microsoft.com/office/drawing/2014/main" id="{44ADB785-3C63-473A-89A2-B85B0E2069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3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8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3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8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8205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Sneh">
            <a:extLst>
              <a:ext uri="{FF2B5EF4-FFF2-40B4-BE49-F238E27FC236}">
                <a16:creationId xmlns:a16="http://schemas.microsoft.com/office/drawing/2014/main" id="{B471968B-E746-4829-B71F-FE0A2A1B7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oz Mob">
            <a:extLst>
              <a:ext uri="{FF2B5EF4-FFF2-40B4-BE49-F238E27FC236}">
                <a16:creationId xmlns:a16="http://schemas.microsoft.com/office/drawing/2014/main" id="{9BFE4CC3-EFA9-4C2D-8EEA-431DD1FC3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Vianoce 1">
            <a:extLst>
              <a:ext uri="{FF2B5EF4-FFF2-40B4-BE49-F238E27FC236}">
                <a16:creationId xmlns:a16="http://schemas.microsoft.com/office/drawing/2014/main" id="{8F650201-D6AB-4A8E-B7F8-88E0FE82F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Vianoce 2">
            <a:extLst>
              <a:ext uri="{FF2B5EF4-FFF2-40B4-BE49-F238E27FC236}">
                <a16:creationId xmlns:a16="http://schemas.microsoft.com/office/drawing/2014/main" id="{E2E5DC1B-A4D5-46AC-8C6F-5CD42ADAF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5046922" y="3335764"/>
            <a:ext cx="1226618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Feliz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Navidad</a:t>
            </a:r>
          </a:p>
        </p:txBody>
      </p:sp>
      <p:pic>
        <p:nvPicPr>
          <p:cNvPr id="9223" name="Silvester 1">
            <a:extLst>
              <a:ext uri="{FF2B5EF4-FFF2-40B4-BE49-F238E27FC236}">
                <a16:creationId xmlns:a16="http://schemas.microsoft.com/office/drawing/2014/main" id="{41E2F5DE-BAEC-4DC3-9401-7E753D857D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Silvester 2">
            <a:extLst>
              <a:ext uri="{FF2B5EF4-FFF2-40B4-BE49-F238E27FC236}">
                <a16:creationId xmlns:a16="http://schemas.microsoft.com/office/drawing/2014/main" id="{51556100-EB80-4684-B9E8-6E234EF220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3058765"/>
            <a:ext cx="2533066" cy="138499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Próspero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aňo nuevo 2018</a:t>
            </a:r>
          </a:p>
          <a:p>
            <a:pPr algn="ctr">
              <a:defRPr/>
            </a:pPr>
            <a:endParaRPr lang="sk-SK" sz="12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9227" name="Mobil">
            <a:extLst>
              <a:ext uri="{FF2B5EF4-FFF2-40B4-BE49-F238E27FC236}">
                <a16:creationId xmlns:a16="http://schemas.microsoft.com/office/drawing/2014/main" id="{EECFA4AA-A016-4AE8-BF75-D479E3EBE9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Rám">
            <a:extLst>
              <a:ext uri="{FF2B5EF4-FFF2-40B4-BE49-F238E27FC236}">
                <a16:creationId xmlns:a16="http://schemas.microsoft.com/office/drawing/2014/main" id="{96C1F6C8-6744-4BD9-9F8B-347EB374B9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9" name="Girlanda">
            <a:extLst>
              <a:ext uri="{FF2B5EF4-FFF2-40B4-BE49-F238E27FC236}">
                <a16:creationId xmlns:a16="http://schemas.microsoft.com/office/drawing/2014/main" id="{A59102BB-135E-4E89-B50E-FB85AFCD7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TL 14">
            <a:hlinkClick r:id="rId13" action="ppaction://hlinksldjump"/>
            <a:extLst>
              <a:ext uri="{FF2B5EF4-FFF2-40B4-BE49-F238E27FC236}">
                <a16:creationId xmlns:a16="http://schemas.microsoft.com/office/drawing/2014/main" id="{F5BE1A1D-B754-4877-B5DE-8EAA097A17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Rám M">
            <a:extLst>
              <a:ext uri="{FF2B5EF4-FFF2-40B4-BE49-F238E27FC236}">
                <a16:creationId xmlns:a16="http://schemas.microsoft.com/office/drawing/2014/main" id="{3BF0E988-3F4B-4F20-8448-06D545CA89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1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6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1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Sneh">
            <a:extLst>
              <a:ext uri="{FF2B5EF4-FFF2-40B4-BE49-F238E27FC236}">
                <a16:creationId xmlns:a16="http://schemas.microsoft.com/office/drawing/2014/main" id="{CF4AB509-FB63-4C4A-BD86-44293F7CF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oz Mob">
            <a:extLst>
              <a:ext uri="{FF2B5EF4-FFF2-40B4-BE49-F238E27FC236}">
                <a16:creationId xmlns:a16="http://schemas.microsoft.com/office/drawing/2014/main" id="{F8219698-A342-4B48-92F7-0B2B7FC306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Vianoce 1">
            <a:extLst>
              <a:ext uri="{FF2B5EF4-FFF2-40B4-BE49-F238E27FC236}">
                <a16:creationId xmlns:a16="http://schemas.microsoft.com/office/drawing/2014/main" id="{3CD0C5B9-8D36-48BA-B206-5388EF3B88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Vianoce 2">
            <a:extLst>
              <a:ext uri="{FF2B5EF4-FFF2-40B4-BE49-F238E27FC236}">
                <a16:creationId xmlns:a16="http://schemas.microsoft.com/office/drawing/2014/main" id="{7EC36229-C128-4F1C-A6F6-3B707E579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5157529" y="3335764"/>
            <a:ext cx="1005403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Joyeux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Noël</a:t>
            </a:r>
          </a:p>
        </p:txBody>
      </p:sp>
      <p:pic>
        <p:nvPicPr>
          <p:cNvPr id="10247" name="Silvester 1">
            <a:extLst>
              <a:ext uri="{FF2B5EF4-FFF2-40B4-BE49-F238E27FC236}">
                <a16:creationId xmlns:a16="http://schemas.microsoft.com/office/drawing/2014/main" id="{20D3E7AD-B359-419D-AC46-A04357AFE3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Silvester 2">
            <a:extLst>
              <a:ext uri="{FF2B5EF4-FFF2-40B4-BE49-F238E27FC236}">
                <a16:creationId xmlns:a16="http://schemas.microsoft.com/office/drawing/2014/main" id="{25D0835C-EB91-49CE-9714-E9D7CD319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3058765"/>
            <a:ext cx="2533066" cy="138499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Bonne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année 2018</a:t>
            </a:r>
          </a:p>
          <a:p>
            <a:pPr algn="ctr">
              <a:defRPr/>
            </a:pPr>
            <a:endParaRPr lang="sk-SK" sz="12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10251" name="Mobil">
            <a:extLst>
              <a:ext uri="{FF2B5EF4-FFF2-40B4-BE49-F238E27FC236}">
                <a16:creationId xmlns:a16="http://schemas.microsoft.com/office/drawing/2014/main" id="{641E2C48-AB29-4BC8-BA5F-9207F7F215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Rám">
            <a:extLst>
              <a:ext uri="{FF2B5EF4-FFF2-40B4-BE49-F238E27FC236}">
                <a16:creationId xmlns:a16="http://schemas.microsoft.com/office/drawing/2014/main" id="{2AF66DC9-B472-4229-B591-2F6BB34D77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Girlanda">
            <a:extLst>
              <a:ext uri="{FF2B5EF4-FFF2-40B4-BE49-F238E27FC236}">
                <a16:creationId xmlns:a16="http://schemas.microsoft.com/office/drawing/2014/main" id="{20E2735E-C376-4791-8C00-CEE2AC0E70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TL 15">
            <a:hlinkClick r:id="rId13" action="ppaction://hlinksldjump"/>
            <a:extLst>
              <a:ext uri="{FF2B5EF4-FFF2-40B4-BE49-F238E27FC236}">
                <a16:creationId xmlns:a16="http://schemas.microsoft.com/office/drawing/2014/main" id="{07D9930F-4B1B-42FB-93A6-FA9DD9267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6650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Rám M">
            <a:extLst>
              <a:ext uri="{FF2B5EF4-FFF2-40B4-BE49-F238E27FC236}">
                <a16:creationId xmlns:a16="http://schemas.microsoft.com/office/drawing/2014/main" id="{34AC053F-FC2F-4EE5-8BE5-A6C408A7E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9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4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9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2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Sneh">
            <a:extLst>
              <a:ext uri="{FF2B5EF4-FFF2-40B4-BE49-F238E27FC236}">
                <a16:creationId xmlns:a16="http://schemas.microsoft.com/office/drawing/2014/main" id="{9B7BEAF6-E164-4747-98A8-347157C30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oz Mob">
            <a:extLst>
              <a:ext uri="{FF2B5EF4-FFF2-40B4-BE49-F238E27FC236}">
                <a16:creationId xmlns:a16="http://schemas.microsoft.com/office/drawing/2014/main" id="{7F8A57DD-8596-4537-B68F-E5A4EC2BC2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Vianoce 1">
            <a:extLst>
              <a:ext uri="{FF2B5EF4-FFF2-40B4-BE49-F238E27FC236}">
                <a16:creationId xmlns:a16="http://schemas.microsoft.com/office/drawing/2014/main" id="{53D27E73-ADB1-4167-872C-BA8F9106BF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Vianoce 2">
            <a:extLst>
              <a:ext uri="{FF2B5EF4-FFF2-40B4-BE49-F238E27FC236}">
                <a16:creationId xmlns:a16="http://schemas.microsoft.com/office/drawing/2014/main" id="{5BE082FA-ADA9-47CE-A8E6-B5E93A3B9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4759535" y="3335764"/>
            <a:ext cx="1801391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Fröhliche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Weihnachten</a:t>
            </a:r>
          </a:p>
        </p:txBody>
      </p:sp>
      <p:pic>
        <p:nvPicPr>
          <p:cNvPr id="11271" name="Silvester 1">
            <a:extLst>
              <a:ext uri="{FF2B5EF4-FFF2-40B4-BE49-F238E27FC236}">
                <a16:creationId xmlns:a16="http://schemas.microsoft.com/office/drawing/2014/main" id="{D4D4D5E0-3DD0-44E3-8389-F6BEECE74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Silvester 2">
            <a:extLst>
              <a:ext uri="{FF2B5EF4-FFF2-40B4-BE49-F238E27FC236}">
                <a16:creationId xmlns:a16="http://schemas.microsoft.com/office/drawing/2014/main" id="{55300DD8-41CA-431A-8178-420F57A9AD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2966433"/>
            <a:ext cx="2533066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Frohes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neues Jahr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11274" name="Mobil">
            <a:extLst>
              <a:ext uri="{FF2B5EF4-FFF2-40B4-BE49-F238E27FC236}">
                <a16:creationId xmlns:a16="http://schemas.microsoft.com/office/drawing/2014/main" id="{E3C62A77-8316-494A-AA3A-A0DEDB308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Rám">
            <a:extLst>
              <a:ext uri="{FF2B5EF4-FFF2-40B4-BE49-F238E27FC236}">
                <a16:creationId xmlns:a16="http://schemas.microsoft.com/office/drawing/2014/main" id="{34762AA2-1E7A-46C1-9CE9-2CCA26FEBB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Girlanda">
            <a:extLst>
              <a:ext uri="{FF2B5EF4-FFF2-40B4-BE49-F238E27FC236}">
                <a16:creationId xmlns:a16="http://schemas.microsoft.com/office/drawing/2014/main" id="{319C4AB4-BB34-4470-87C7-6CCF1ECA5B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277" name="TL 21">
            <a:hlinkClick r:id="rId13" action="ppaction://hlinksldjump"/>
            <a:extLst>
              <a:ext uri="{FF2B5EF4-FFF2-40B4-BE49-F238E27FC236}">
                <a16:creationId xmlns:a16="http://schemas.microsoft.com/office/drawing/2014/main" id="{AB72A060-5A1D-419D-A143-3A05457A1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825" y="3384550"/>
            <a:ext cx="539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Rám M">
            <a:extLst>
              <a:ext uri="{FF2B5EF4-FFF2-40B4-BE49-F238E27FC236}">
                <a16:creationId xmlns:a16="http://schemas.microsoft.com/office/drawing/2014/main" id="{937DD1A4-0877-4D0C-823E-BC0858B6D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9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4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9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7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1277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Sneh">
            <a:extLst>
              <a:ext uri="{FF2B5EF4-FFF2-40B4-BE49-F238E27FC236}">
                <a16:creationId xmlns:a16="http://schemas.microsoft.com/office/drawing/2014/main" id="{11EDB106-E31B-4DC8-8CCA-2D028ED4C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oz Mob">
            <a:extLst>
              <a:ext uri="{FF2B5EF4-FFF2-40B4-BE49-F238E27FC236}">
                <a16:creationId xmlns:a16="http://schemas.microsoft.com/office/drawing/2014/main" id="{B95BB6A9-99B0-4507-A5C9-1679FFE458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Vianoce 1">
            <a:extLst>
              <a:ext uri="{FF2B5EF4-FFF2-40B4-BE49-F238E27FC236}">
                <a16:creationId xmlns:a16="http://schemas.microsoft.com/office/drawing/2014/main" id="{0A1C02BB-E8DD-4131-9C92-6042C9790E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Vianoce 2">
            <a:extLst>
              <a:ext uri="{FF2B5EF4-FFF2-40B4-BE49-F238E27FC236}">
                <a16:creationId xmlns:a16="http://schemas.microsoft.com/office/drawing/2014/main" id="{210739A1-E7EE-4BF2-9D92-2ACA94BAA5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5046921" y="3335764"/>
            <a:ext cx="1226619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Feliz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Navidad</a:t>
            </a:r>
          </a:p>
        </p:txBody>
      </p:sp>
      <p:pic>
        <p:nvPicPr>
          <p:cNvPr id="12295" name="Silvester 1">
            <a:extLst>
              <a:ext uri="{FF2B5EF4-FFF2-40B4-BE49-F238E27FC236}">
                <a16:creationId xmlns:a16="http://schemas.microsoft.com/office/drawing/2014/main" id="{B578BCF5-791B-4C78-8FAF-44E246841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Silvester 2">
            <a:extLst>
              <a:ext uri="{FF2B5EF4-FFF2-40B4-BE49-F238E27FC236}">
                <a16:creationId xmlns:a16="http://schemas.microsoft.com/office/drawing/2014/main" id="{327F8140-889D-4C4D-BCD8-5A65DFD23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2904877"/>
            <a:ext cx="2533066" cy="169277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Próspero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Ano Novo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12298" name="Mobil">
            <a:extLst>
              <a:ext uri="{FF2B5EF4-FFF2-40B4-BE49-F238E27FC236}">
                <a16:creationId xmlns:a16="http://schemas.microsoft.com/office/drawing/2014/main" id="{1E0DEEA4-B509-4EA8-A8E7-33D266F548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Rám">
            <a:extLst>
              <a:ext uri="{FF2B5EF4-FFF2-40B4-BE49-F238E27FC236}">
                <a16:creationId xmlns:a16="http://schemas.microsoft.com/office/drawing/2014/main" id="{248C5BDE-9AC1-4553-BB73-9BE59D34C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Girlanda">
            <a:extLst>
              <a:ext uri="{FF2B5EF4-FFF2-40B4-BE49-F238E27FC236}">
                <a16:creationId xmlns:a16="http://schemas.microsoft.com/office/drawing/2014/main" id="{FE1B37E9-3BCD-46CC-84D0-11952443A6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301" name="TL 22">
            <a:hlinkClick r:id="rId13" action="ppaction://hlinksldjump"/>
            <a:extLst>
              <a:ext uri="{FF2B5EF4-FFF2-40B4-BE49-F238E27FC236}">
                <a16:creationId xmlns:a16="http://schemas.microsoft.com/office/drawing/2014/main" id="{08D0C3C6-0190-448D-94E1-3FE3636F8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Rám M">
            <a:extLst>
              <a:ext uri="{FF2B5EF4-FFF2-40B4-BE49-F238E27FC236}">
                <a16:creationId xmlns:a16="http://schemas.microsoft.com/office/drawing/2014/main" id="{3D2E6A58-7C3B-44B0-BBD1-F2893E135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1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6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1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9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2301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Sneh">
            <a:extLst>
              <a:ext uri="{FF2B5EF4-FFF2-40B4-BE49-F238E27FC236}">
                <a16:creationId xmlns:a16="http://schemas.microsoft.com/office/drawing/2014/main" id="{4E7F81D2-AF86-47BC-AC92-E32BB0549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oz Mob">
            <a:extLst>
              <a:ext uri="{FF2B5EF4-FFF2-40B4-BE49-F238E27FC236}">
                <a16:creationId xmlns:a16="http://schemas.microsoft.com/office/drawing/2014/main" id="{8E6C2192-52C3-48D4-B273-B545BB5C9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Vianoce 1">
            <a:extLst>
              <a:ext uri="{FF2B5EF4-FFF2-40B4-BE49-F238E27FC236}">
                <a16:creationId xmlns:a16="http://schemas.microsoft.com/office/drawing/2014/main" id="{C690A6FE-6BB5-4802-BAB4-C8E262C067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Vianoce 2">
            <a:extLst>
              <a:ext uri="{FF2B5EF4-FFF2-40B4-BE49-F238E27FC236}">
                <a16:creationId xmlns:a16="http://schemas.microsoft.com/office/drawing/2014/main" id="{91D78694-2A21-41D5-8AE8-6E817CBBF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5149514" y="3293695"/>
            <a:ext cx="1021433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Buon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Natale</a:t>
            </a:r>
          </a:p>
        </p:txBody>
      </p:sp>
      <p:pic>
        <p:nvPicPr>
          <p:cNvPr id="13319" name="Silvester 1">
            <a:extLst>
              <a:ext uri="{FF2B5EF4-FFF2-40B4-BE49-F238E27FC236}">
                <a16:creationId xmlns:a16="http://schemas.microsoft.com/office/drawing/2014/main" id="{0FE464CC-85DB-42F4-B633-AE24A871AF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Silvester 2">
            <a:extLst>
              <a:ext uri="{FF2B5EF4-FFF2-40B4-BE49-F238E27FC236}">
                <a16:creationId xmlns:a16="http://schemas.microsoft.com/office/drawing/2014/main" id="{DA52F5C2-0BFA-419D-9827-FC1701690A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2904877"/>
            <a:ext cx="2533066" cy="169277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it-IT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Felice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it-IT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Anno Nuovo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it-IT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13322" name="Mobil">
            <a:extLst>
              <a:ext uri="{FF2B5EF4-FFF2-40B4-BE49-F238E27FC236}">
                <a16:creationId xmlns:a16="http://schemas.microsoft.com/office/drawing/2014/main" id="{8BB5ECCD-2D86-4EF9-8DD8-C42CCF9300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Rám">
            <a:extLst>
              <a:ext uri="{FF2B5EF4-FFF2-40B4-BE49-F238E27FC236}">
                <a16:creationId xmlns:a16="http://schemas.microsoft.com/office/drawing/2014/main" id="{05AB1B16-50C3-4AB4-8E46-F17ABFAC87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Girlanda">
            <a:extLst>
              <a:ext uri="{FF2B5EF4-FFF2-40B4-BE49-F238E27FC236}">
                <a16:creationId xmlns:a16="http://schemas.microsoft.com/office/drawing/2014/main" id="{973D59A8-D5F2-49F2-84F2-C199404EA0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325" name="TL 23">
            <a:hlinkClick r:id="rId13" action="ppaction://hlinksldjump"/>
            <a:extLst>
              <a:ext uri="{FF2B5EF4-FFF2-40B4-BE49-F238E27FC236}">
                <a16:creationId xmlns:a16="http://schemas.microsoft.com/office/drawing/2014/main" id="{433198E9-F21F-4B7D-964A-BBA88CDF61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Rám M">
            <a:extLst>
              <a:ext uri="{FF2B5EF4-FFF2-40B4-BE49-F238E27FC236}">
                <a16:creationId xmlns:a16="http://schemas.microsoft.com/office/drawing/2014/main" id="{D6B7DABA-CE7A-4A82-A756-184D2C2571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9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4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9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7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3325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Sneh">
            <a:extLst>
              <a:ext uri="{FF2B5EF4-FFF2-40B4-BE49-F238E27FC236}">
                <a16:creationId xmlns:a16="http://schemas.microsoft.com/office/drawing/2014/main" id="{2A2BCA00-37C7-4627-AC85-88DC90177C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oz Mob">
            <a:extLst>
              <a:ext uri="{FF2B5EF4-FFF2-40B4-BE49-F238E27FC236}">
                <a16:creationId xmlns:a16="http://schemas.microsoft.com/office/drawing/2014/main" id="{F3D0BE03-E66F-46EB-9ED3-664D8BD96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Vianoce 1">
            <a:extLst>
              <a:ext uri="{FF2B5EF4-FFF2-40B4-BE49-F238E27FC236}">
                <a16:creationId xmlns:a16="http://schemas.microsoft.com/office/drawing/2014/main" id="{C4D917CA-A3C3-4DD0-ACAB-E8AC585BCF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Vianoce 2">
            <a:extLst>
              <a:ext uri="{FF2B5EF4-FFF2-40B4-BE49-F238E27FC236}">
                <a16:creationId xmlns:a16="http://schemas.microsoft.com/office/drawing/2014/main" id="{1CD95BE4-FB60-4331-874C-3F273B30D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4876202" y="3151098"/>
            <a:ext cx="1568058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Kellemes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Karácsonyi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ünnepeket</a:t>
            </a:r>
          </a:p>
        </p:txBody>
      </p:sp>
      <p:pic>
        <p:nvPicPr>
          <p:cNvPr id="14343" name="Silvester 1">
            <a:extLst>
              <a:ext uri="{FF2B5EF4-FFF2-40B4-BE49-F238E27FC236}">
                <a16:creationId xmlns:a16="http://schemas.microsoft.com/office/drawing/2014/main" id="{6EC06A00-50CE-40BA-9B24-37E04833A4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Silvester 2">
            <a:extLst>
              <a:ext uri="{FF2B5EF4-FFF2-40B4-BE49-F238E27FC236}">
                <a16:creationId xmlns:a16="http://schemas.microsoft.com/office/drawing/2014/main" id="{E20C944D-4043-445F-870F-742D4CB173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521938" y="3109029"/>
            <a:ext cx="2276585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BUÉK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István</a:t>
            </a:r>
          </a:p>
        </p:txBody>
      </p:sp>
      <p:pic>
        <p:nvPicPr>
          <p:cNvPr id="14346" name="Mobil">
            <a:extLst>
              <a:ext uri="{FF2B5EF4-FFF2-40B4-BE49-F238E27FC236}">
                <a16:creationId xmlns:a16="http://schemas.microsoft.com/office/drawing/2014/main" id="{C48D402E-BA60-449B-900F-F0F9BCBBA5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Rám">
            <a:extLst>
              <a:ext uri="{FF2B5EF4-FFF2-40B4-BE49-F238E27FC236}">
                <a16:creationId xmlns:a16="http://schemas.microsoft.com/office/drawing/2014/main" id="{D80E224F-E141-401C-926E-4EF6AB8378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8" name="Girlanda">
            <a:extLst>
              <a:ext uri="{FF2B5EF4-FFF2-40B4-BE49-F238E27FC236}">
                <a16:creationId xmlns:a16="http://schemas.microsoft.com/office/drawing/2014/main" id="{3CF43F13-9A5A-4E0E-9CE8-152E0E3F1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349" name="TL 24">
            <a:hlinkClick r:id="rId13" action="ppaction://hlinksldjump"/>
            <a:extLst>
              <a:ext uri="{FF2B5EF4-FFF2-40B4-BE49-F238E27FC236}">
                <a16:creationId xmlns:a16="http://schemas.microsoft.com/office/drawing/2014/main" id="{8FC81E72-904C-4F14-BDF3-8031791CE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1" name="Rám M">
            <a:extLst>
              <a:ext uri="{FF2B5EF4-FFF2-40B4-BE49-F238E27FC236}">
                <a16:creationId xmlns:a16="http://schemas.microsoft.com/office/drawing/2014/main" id="{156D4CBA-8AAB-4E36-8F39-7FBC8E5B5F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6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1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6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4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4349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Sneh">
            <a:extLst>
              <a:ext uri="{FF2B5EF4-FFF2-40B4-BE49-F238E27FC236}">
                <a16:creationId xmlns:a16="http://schemas.microsoft.com/office/drawing/2014/main" id="{B7EC69C6-CAD3-4B08-8990-DE4864FCA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oz Mob">
            <a:extLst>
              <a:ext uri="{FF2B5EF4-FFF2-40B4-BE49-F238E27FC236}">
                <a16:creationId xmlns:a16="http://schemas.microsoft.com/office/drawing/2014/main" id="{169CFB98-0848-4977-8077-F07F5DF17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Vianoce 1">
            <a:extLst>
              <a:ext uri="{FF2B5EF4-FFF2-40B4-BE49-F238E27FC236}">
                <a16:creationId xmlns:a16="http://schemas.microsoft.com/office/drawing/2014/main" id="{2121B7DA-8ECC-4347-B367-CDC808834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Vianoce 2">
            <a:extLst>
              <a:ext uri="{FF2B5EF4-FFF2-40B4-BE49-F238E27FC236}">
                <a16:creationId xmlns:a16="http://schemas.microsoft.com/office/drawing/2014/main" id="{8FD0FA86-FE45-4B1D-84B4-204087A03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4372058" y="3109029"/>
            <a:ext cx="2576346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Wesołych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Świąt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Bożego Narodzenia</a:t>
            </a:r>
          </a:p>
        </p:txBody>
      </p:sp>
      <p:pic>
        <p:nvPicPr>
          <p:cNvPr id="15367" name="Silvester 1">
            <a:extLst>
              <a:ext uri="{FF2B5EF4-FFF2-40B4-BE49-F238E27FC236}">
                <a16:creationId xmlns:a16="http://schemas.microsoft.com/office/drawing/2014/main" id="{079F6242-83BC-4226-A6E4-EA5B56260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Silvester 2">
            <a:extLst>
              <a:ext uri="{FF2B5EF4-FFF2-40B4-BE49-F238E27FC236}">
                <a16:creationId xmlns:a16="http://schemas.microsoft.com/office/drawing/2014/main" id="{F19C8264-73B1-4AD9-B26B-AA7425FAE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2904877"/>
            <a:ext cx="2533066" cy="169277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Szczęśliwego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Nowego roku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15370" name="Mobil">
            <a:extLst>
              <a:ext uri="{FF2B5EF4-FFF2-40B4-BE49-F238E27FC236}">
                <a16:creationId xmlns:a16="http://schemas.microsoft.com/office/drawing/2014/main" id="{5770D555-CCE1-493B-A75F-BD420ADE04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Rám">
            <a:extLst>
              <a:ext uri="{FF2B5EF4-FFF2-40B4-BE49-F238E27FC236}">
                <a16:creationId xmlns:a16="http://schemas.microsoft.com/office/drawing/2014/main" id="{49198EF1-9666-4BC6-8C2E-61D7984EC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Girlanda">
            <a:extLst>
              <a:ext uri="{FF2B5EF4-FFF2-40B4-BE49-F238E27FC236}">
                <a16:creationId xmlns:a16="http://schemas.microsoft.com/office/drawing/2014/main" id="{CDDA9D11-713C-4A60-837C-F8A5E1DD9C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373" name="TL 25">
            <a:hlinkClick r:id="rId13" action="ppaction://hlinksldjump"/>
            <a:extLst>
              <a:ext uri="{FF2B5EF4-FFF2-40B4-BE49-F238E27FC236}">
                <a16:creationId xmlns:a16="http://schemas.microsoft.com/office/drawing/2014/main" id="{AEB749C4-AB7B-45C7-9F82-D57258189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6650" y="3384550"/>
            <a:ext cx="539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5" name="Rám M">
            <a:extLst>
              <a:ext uri="{FF2B5EF4-FFF2-40B4-BE49-F238E27FC236}">
                <a16:creationId xmlns:a16="http://schemas.microsoft.com/office/drawing/2014/main" id="{BBF9CF6E-651F-483D-8016-582379D371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8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3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8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3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537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Sneh">
            <a:extLst>
              <a:ext uri="{FF2B5EF4-FFF2-40B4-BE49-F238E27FC236}">
                <a16:creationId xmlns:a16="http://schemas.microsoft.com/office/drawing/2014/main" id="{5534C4A5-2BDD-430B-80C5-0E9C03F9B1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oz Mob">
            <a:extLst>
              <a:ext uri="{FF2B5EF4-FFF2-40B4-BE49-F238E27FC236}">
                <a16:creationId xmlns:a16="http://schemas.microsoft.com/office/drawing/2014/main" id="{86C7CBAF-34CD-4105-9C0B-88792896F0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Vianoce 1">
            <a:extLst>
              <a:ext uri="{FF2B5EF4-FFF2-40B4-BE49-F238E27FC236}">
                <a16:creationId xmlns:a16="http://schemas.microsoft.com/office/drawing/2014/main" id="{7DF16ECF-439D-471A-B576-F3EBBA25D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Vianoce 2">
            <a:extLst>
              <a:ext uri="{FF2B5EF4-FFF2-40B4-BE49-F238E27FC236}">
                <a16:creationId xmlns:a16="http://schemas.microsoft.com/office/drawing/2014/main" id="{06FE244E-66E3-4728-865B-C865DBDE26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5062952" y="3151098"/>
            <a:ext cx="1194558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hi-IN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क्रिसमस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hi-IN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की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hi-IN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बधाई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</p:txBody>
      </p:sp>
      <p:pic>
        <p:nvPicPr>
          <p:cNvPr id="16391" name="Silvester 1">
            <a:extLst>
              <a:ext uri="{FF2B5EF4-FFF2-40B4-BE49-F238E27FC236}">
                <a16:creationId xmlns:a16="http://schemas.microsoft.com/office/drawing/2014/main" id="{0F5B4CE3-A847-44BA-862C-EF91F1216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Silvester 2">
            <a:extLst>
              <a:ext uri="{FF2B5EF4-FFF2-40B4-BE49-F238E27FC236}">
                <a16:creationId xmlns:a16="http://schemas.microsoft.com/office/drawing/2014/main" id="{571E51D2-E399-4E24-B28B-2296242259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2904877"/>
            <a:ext cx="2533066" cy="169277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hi-IN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खुश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hi-IN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नया साल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hi-IN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16394" name="Mobil">
            <a:extLst>
              <a:ext uri="{FF2B5EF4-FFF2-40B4-BE49-F238E27FC236}">
                <a16:creationId xmlns:a16="http://schemas.microsoft.com/office/drawing/2014/main" id="{551720BF-36F5-4C90-9730-E2342292A5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Rám">
            <a:extLst>
              <a:ext uri="{FF2B5EF4-FFF2-40B4-BE49-F238E27FC236}">
                <a16:creationId xmlns:a16="http://schemas.microsoft.com/office/drawing/2014/main" id="{AE4FEF1F-ACDE-43C5-9F51-4A3482ECFE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6" name="Girlanda">
            <a:extLst>
              <a:ext uri="{FF2B5EF4-FFF2-40B4-BE49-F238E27FC236}">
                <a16:creationId xmlns:a16="http://schemas.microsoft.com/office/drawing/2014/main" id="{06F17E50-98AA-480F-9194-FE661C32AE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397" name="TL 31">
            <a:hlinkClick r:id="rId13" action="ppaction://hlinksldjump"/>
            <a:extLst>
              <a:ext uri="{FF2B5EF4-FFF2-40B4-BE49-F238E27FC236}">
                <a16:creationId xmlns:a16="http://schemas.microsoft.com/office/drawing/2014/main" id="{F227CB34-81D4-4DE1-B2CE-48F8FAD41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9" name="Rám M">
            <a:extLst>
              <a:ext uri="{FF2B5EF4-FFF2-40B4-BE49-F238E27FC236}">
                <a16:creationId xmlns:a16="http://schemas.microsoft.com/office/drawing/2014/main" id="{3F019377-3B5B-4B48-8C0B-43DA6E767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2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7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2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4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6397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Sneh">
            <a:extLst>
              <a:ext uri="{FF2B5EF4-FFF2-40B4-BE49-F238E27FC236}">
                <a16:creationId xmlns:a16="http://schemas.microsoft.com/office/drawing/2014/main" id="{3E008185-C86D-4BCF-938E-DB161761BB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oz Mob">
            <a:extLst>
              <a:ext uri="{FF2B5EF4-FFF2-40B4-BE49-F238E27FC236}">
                <a16:creationId xmlns:a16="http://schemas.microsoft.com/office/drawing/2014/main" id="{114E198B-E172-469A-9BDB-1871A0BF26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Vianoce 1">
            <a:extLst>
              <a:ext uri="{FF2B5EF4-FFF2-40B4-BE49-F238E27FC236}">
                <a16:creationId xmlns:a16="http://schemas.microsoft.com/office/drawing/2014/main" id="{1B1728F0-86C4-4095-A9DF-34C23528BB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Vianoce 2">
            <a:extLst>
              <a:ext uri="{FF2B5EF4-FFF2-40B4-BE49-F238E27FC236}">
                <a16:creationId xmlns:a16="http://schemas.microsoft.com/office/drawing/2014/main" id="{8187082A-5202-49E1-8436-AA17934CC0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4678680" y="3292901"/>
            <a:ext cx="1963103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K</a:t>
            </a:r>
            <a:r>
              <a:rPr lang="el-GR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αλά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X</a:t>
            </a:r>
            <a:r>
              <a:rPr lang="el-GR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ριστούγεννα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</p:txBody>
      </p:sp>
      <p:pic>
        <p:nvPicPr>
          <p:cNvPr id="17415" name="Silvester 1">
            <a:extLst>
              <a:ext uri="{FF2B5EF4-FFF2-40B4-BE49-F238E27FC236}">
                <a16:creationId xmlns:a16="http://schemas.microsoft.com/office/drawing/2014/main" id="{9C682FE5-476D-4EC5-9570-0227B2B31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Silvester 2">
            <a:extLst>
              <a:ext uri="{FF2B5EF4-FFF2-40B4-BE49-F238E27FC236}">
                <a16:creationId xmlns:a16="http://schemas.microsoft.com/office/drawing/2014/main" id="{417BB472-BE9E-42F4-B3D7-F04FB18BA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2904877"/>
            <a:ext cx="2533066" cy="169277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el-GR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Eυτυχισμένο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el-GR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το νέο έτος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el-GR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17418" name="Mobil">
            <a:extLst>
              <a:ext uri="{FF2B5EF4-FFF2-40B4-BE49-F238E27FC236}">
                <a16:creationId xmlns:a16="http://schemas.microsoft.com/office/drawing/2014/main" id="{3BB21FAC-5AF1-4ECD-BFD2-0111AA5A97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Rám">
            <a:extLst>
              <a:ext uri="{FF2B5EF4-FFF2-40B4-BE49-F238E27FC236}">
                <a16:creationId xmlns:a16="http://schemas.microsoft.com/office/drawing/2014/main" id="{E6338C36-AF36-444A-B75D-D2A2BD399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Girlanda">
            <a:extLst>
              <a:ext uri="{FF2B5EF4-FFF2-40B4-BE49-F238E27FC236}">
                <a16:creationId xmlns:a16="http://schemas.microsoft.com/office/drawing/2014/main" id="{4D92B6E8-22CA-47B1-B5E7-AFA3E44639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421" name="TL 32">
            <a:hlinkClick r:id="rId13" action="ppaction://hlinksldjump"/>
            <a:extLst>
              <a:ext uri="{FF2B5EF4-FFF2-40B4-BE49-F238E27FC236}">
                <a16:creationId xmlns:a16="http://schemas.microsoft.com/office/drawing/2014/main" id="{AC69D331-D6E2-43A7-B508-A5A390503F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Rám M">
            <a:extLst>
              <a:ext uri="{FF2B5EF4-FFF2-40B4-BE49-F238E27FC236}">
                <a16:creationId xmlns:a16="http://schemas.microsoft.com/office/drawing/2014/main" id="{70E7EC00-B686-4C59-98C4-DD43FA1AC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5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8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7421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Sneh">
            <a:extLst>
              <a:ext uri="{FF2B5EF4-FFF2-40B4-BE49-F238E27FC236}">
                <a16:creationId xmlns:a16="http://schemas.microsoft.com/office/drawing/2014/main" id="{4AD3624B-B0D2-4632-AFD0-43A11B729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oz Mob">
            <a:extLst>
              <a:ext uri="{FF2B5EF4-FFF2-40B4-BE49-F238E27FC236}">
                <a16:creationId xmlns:a16="http://schemas.microsoft.com/office/drawing/2014/main" id="{B7F6463A-EAAD-45D1-9528-96CA0B6708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Vianoce 1">
            <a:extLst>
              <a:ext uri="{FF2B5EF4-FFF2-40B4-BE49-F238E27FC236}">
                <a16:creationId xmlns:a16="http://schemas.microsoft.com/office/drawing/2014/main" id="{1B9BD810-12F2-4633-B4EF-CC005E21B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Vianoce 2">
            <a:extLst>
              <a:ext uri="{FF2B5EF4-FFF2-40B4-BE49-F238E27FC236}">
                <a16:creationId xmlns:a16="http://schemas.microsoft.com/office/drawing/2014/main" id="{6118F9C4-8235-41EB-89FF-438E5A6DFD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4944330" y="3292901"/>
            <a:ext cx="1431802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Prettig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Kerstfeest</a:t>
            </a:r>
          </a:p>
        </p:txBody>
      </p:sp>
      <p:pic>
        <p:nvPicPr>
          <p:cNvPr id="18439" name="Silvester 1">
            <a:extLst>
              <a:ext uri="{FF2B5EF4-FFF2-40B4-BE49-F238E27FC236}">
                <a16:creationId xmlns:a16="http://schemas.microsoft.com/office/drawing/2014/main" id="{808E71C9-6EDC-4ADB-A316-4E4B091F21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Silvester 2">
            <a:extLst>
              <a:ext uri="{FF2B5EF4-FFF2-40B4-BE49-F238E27FC236}">
                <a16:creationId xmlns:a16="http://schemas.microsoft.com/office/drawing/2014/main" id="{A74CA339-A1C1-488D-8B2B-24CBB18B30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2862014"/>
            <a:ext cx="2533066" cy="169277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Gelukkig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Nieuwjaar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18442" name="Mobil">
            <a:extLst>
              <a:ext uri="{FF2B5EF4-FFF2-40B4-BE49-F238E27FC236}">
                <a16:creationId xmlns:a16="http://schemas.microsoft.com/office/drawing/2014/main" id="{7D0FD785-22E1-4DAD-BB71-11DCC1EC8B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Rám">
            <a:extLst>
              <a:ext uri="{FF2B5EF4-FFF2-40B4-BE49-F238E27FC236}">
                <a16:creationId xmlns:a16="http://schemas.microsoft.com/office/drawing/2014/main" id="{73D8A8E7-9A0E-4AA9-8C97-6D2977948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Girlanda">
            <a:extLst>
              <a:ext uri="{FF2B5EF4-FFF2-40B4-BE49-F238E27FC236}">
                <a16:creationId xmlns:a16="http://schemas.microsoft.com/office/drawing/2014/main" id="{E61695E0-6212-470C-A7C0-800B8E8D33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445" name="TL 33">
            <a:hlinkClick r:id="rId13" action="ppaction://hlinksldjump"/>
            <a:extLst>
              <a:ext uri="{FF2B5EF4-FFF2-40B4-BE49-F238E27FC236}">
                <a16:creationId xmlns:a16="http://schemas.microsoft.com/office/drawing/2014/main" id="{C8C120AB-FA73-4086-9971-306E4B879A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7" name="Rám M">
            <a:extLst>
              <a:ext uri="{FF2B5EF4-FFF2-40B4-BE49-F238E27FC236}">
                <a16:creationId xmlns:a16="http://schemas.microsoft.com/office/drawing/2014/main" id="{8C53F788-1B08-44E8-B8AE-A8227EC718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6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1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6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6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8445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Sneh">
            <a:extLst>
              <a:ext uri="{FF2B5EF4-FFF2-40B4-BE49-F238E27FC236}">
                <a16:creationId xmlns:a16="http://schemas.microsoft.com/office/drawing/2014/main" id="{E9C37B4A-DD67-44EC-A298-742B60556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oz Mob">
            <a:extLst>
              <a:ext uri="{FF2B5EF4-FFF2-40B4-BE49-F238E27FC236}">
                <a16:creationId xmlns:a16="http://schemas.microsoft.com/office/drawing/2014/main" id="{E9CF4615-0408-469F-8798-243761539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Vianoce 1">
            <a:extLst>
              <a:ext uri="{FF2B5EF4-FFF2-40B4-BE49-F238E27FC236}">
                <a16:creationId xmlns:a16="http://schemas.microsoft.com/office/drawing/2014/main" id="{31B6A265-3045-451A-8C1D-C19391DFAF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Vianoce 2">
            <a:extLst>
              <a:ext uri="{FF2B5EF4-FFF2-40B4-BE49-F238E27FC236}">
                <a16:creationId xmlns:a16="http://schemas.microsoft.com/office/drawing/2014/main" id="{98EA2F24-0FAC-42D2-B080-3605AA6CF8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5089402" y="3292901"/>
            <a:ext cx="1141658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Craciun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fericit</a:t>
            </a:r>
          </a:p>
        </p:txBody>
      </p:sp>
      <p:pic>
        <p:nvPicPr>
          <p:cNvPr id="19463" name="Silvester 1">
            <a:extLst>
              <a:ext uri="{FF2B5EF4-FFF2-40B4-BE49-F238E27FC236}">
                <a16:creationId xmlns:a16="http://schemas.microsoft.com/office/drawing/2014/main" id="{A9AD0DC8-7DA4-471E-9618-C2D1AEC3B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Silvester 2">
            <a:extLst>
              <a:ext uri="{FF2B5EF4-FFF2-40B4-BE49-F238E27FC236}">
                <a16:creationId xmlns:a16="http://schemas.microsoft.com/office/drawing/2014/main" id="{E903BC2E-AE01-4FE9-B40A-53A3431E5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3046680"/>
            <a:ext cx="2533066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La Multi Ani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19466" name="Mobil">
            <a:extLst>
              <a:ext uri="{FF2B5EF4-FFF2-40B4-BE49-F238E27FC236}">
                <a16:creationId xmlns:a16="http://schemas.microsoft.com/office/drawing/2014/main" id="{35654249-A61E-4F3D-90E1-72A80536C3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Rám">
            <a:extLst>
              <a:ext uri="{FF2B5EF4-FFF2-40B4-BE49-F238E27FC236}">
                <a16:creationId xmlns:a16="http://schemas.microsoft.com/office/drawing/2014/main" id="{A31AAAEC-C963-44BB-8712-2E4196D87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8" name="Girlanda">
            <a:extLst>
              <a:ext uri="{FF2B5EF4-FFF2-40B4-BE49-F238E27FC236}">
                <a16:creationId xmlns:a16="http://schemas.microsoft.com/office/drawing/2014/main" id="{89AFA8F1-B6C5-4233-92DC-703C959310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469" name="TL 34">
            <a:hlinkClick r:id="rId13" action="ppaction://hlinksldjump"/>
            <a:extLst>
              <a:ext uri="{FF2B5EF4-FFF2-40B4-BE49-F238E27FC236}">
                <a16:creationId xmlns:a16="http://schemas.microsoft.com/office/drawing/2014/main" id="{B7D168F0-2D30-4115-879A-19E2E72B4A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1" name="Rám M">
            <a:extLst>
              <a:ext uri="{FF2B5EF4-FFF2-40B4-BE49-F238E27FC236}">
                <a16:creationId xmlns:a16="http://schemas.microsoft.com/office/drawing/2014/main" id="{E6D2D368-2D82-4865-B1C3-2CB6C7C1D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3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8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3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6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9469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Sneh">
            <a:extLst>
              <a:ext uri="{FF2B5EF4-FFF2-40B4-BE49-F238E27FC236}">
                <a16:creationId xmlns:a16="http://schemas.microsoft.com/office/drawing/2014/main" id="{6EC07AB4-12C8-4A41-8CD5-580DB9069A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oz Mob">
            <a:extLst>
              <a:ext uri="{FF2B5EF4-FFF2-40B4-BE49-F238E27FC236}">
                <a16:creationId xmlns:a16="http://schemas.microsoft.com/office/drawing/2014/main" id="{BCE0EBCB-10A8-4171-8110-AEC762A26C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Vianoce 1">
            <a:extLst>
              <a:ext uri="{FF2B5EF4-FFF2-40B4-BE49-F238E27FC236}">
                <a16:creationId xmlns:a16="http://schemas.microsoft.com/office/drawing/2014/main" id="{BFB032F7-2907-4C6D-B57D-F7BE29A324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Vianoce 2">
            <a:extLst>
              <a:ext uri="{FF2B5EF4-FFF2-40B4-BE49-F238E27FC236}">
                <a16:creationId xmlns:a16="http://schemas.microsoft.com/office/drawing/2014/main" id="{19694323-4867-4313-88DE-0A1CA473A2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4815929" y="3292901"/>
            <a:ext cx="1688603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ru-RU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Щасливого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ru-RU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Різдва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</p:txBody>
      </p:sp>
      <p:pic>
        <p:nvPicPr>
          <p:cNvPr id="20487" name="Silvester 1">
            <a:extLst>
              <a:ext uri="{FF2B5EF4-FFF2-40B4-BE49-F238E27FC236}">
                <a16:creationId xmlns:a16="http://schemas.microsoft.com/office/drawing/2014/main" id="{72163021-8071-4696-98E0-DB9F32D0D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Silvester 2">
            <a:extLst>
              <a:ext uri="{FF2B5EF4-FFF2-40B4-BE49-F238E27FC236}">
                <a16:creationId xmlns:a16="http://schemas.microsoft.com/office/drawing/2014/main" id="{EEDACE94-7968-4943-AC62-51F73487B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2904877"/>
            <a:ext cx="2533066" cy="169277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ru-RU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Процвітаючий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ru-RU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новий рік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ru-RU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20490" name="Mobil">
            <a:extLst>
              <a:ext uri="{FF2B5EF4-FFF2-40B4-BE49-F238E27FC236}">
                <a16:creationId xmlns:a16="http://schemas.microsoft.com/office/drawing/2014/main" id="{B304C0FE-5F86-4619-B740-C64F62F909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Rám">
            <a:extLst>
              <a:ext uri="{FF2B5EF4-FFF2-40B4-BE49-F238E27FC236}">
                <a16:creationId xmlns:a16="http://schemas.microsoft.com/office/drawing/2014/main" id="{ADCEA346-DC7E-42D1-A235-6CDBFBEC37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2" name="Girlanda">
            <a:extLst>
              <a:ext uri="{FF2B5EF4-FFF2-40B4-BE49-F238E27FC236}">
                <a16:creationId xmlns:a16="http://schemas.microsoft.com/office/drawing/2014/main" id="{3F04C5B3-EDC9-4FBB-96E7-8AF33F0C20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493" name="TL 35">
            <a:hlinkClick r:id="rId13" action="ppaction://hlinksldjump"/>
            <a:extLst>
              <a:ext uri="{FF2B5EF4-FFF2-40B4-BE49-F238E27FC236}">
                <a16:creationId xmlns:a16="http://schemas.microsoft.com/office/drawing/2014/main" id="{96B2E0BE-B35D-4C9D-8F88-7300EEE76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5" name="Rám M">
            <a:extLst>
              <a:ext uri="{FF2B5EF4-FFF2-40B4-BE49-F238E27FC236}">
                <a16:creationId xmlns:a16="http://schemas.microsoft.com/office/drawing/2014/main" id="{02D85E2A-DCFE-4776-AA9D-5E9444CCE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4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9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4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7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2049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Sneh">
            <a:extLst>
              <a:ext uri="{FF2B5EF4-FFF2-40B4-BE49-F238E27FC236}">
                <a16:creationId xmlns:a16="http://schemas.microsoft.com/office/drawing/2014/main" id="{C92EC866-72B2-431B-A57D-0125E07C5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oz Mob">
            <a:extLst>
              <a:ext uri="{FF2B5EF4-FFF2-40B4-BE49-F238E27FC236}">
                <a16:creationId xmlns:a16="http://schemas.microsoft.com/office/drawing/2014/main" id="{0A700E8D-6D0A-47D5-B74B-2076AF7E65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263155" y="3018463"/>
            <a:ext cx="2773516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18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pista2011@gmail.com</a:t>
            </a:r>
          </a:p>
          <a:p>
            <a:pPr algn="ctr">
              <a:defRPr/>
            </a:pPr>
            <a:endParaRPr lang="sk-SK" sz="12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sk-SK" sz="20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2017</a:t>
            </a:r>
          </a:p>
          <a:p>
            <a:pPr algn="ctr">
              <a:defRPr/>
            </a:pPr>
            <a:endParaRPr lang="sk-SK" sz="1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  Steve</a:t>
            </a:r>
          </a:p>
        </p:txBody>
      </p:sp>
      <p:pic>
        <p:nvPicPr>
          <p:cNvPr id="21509" name="Mobil">
            <a:extLst>
              <a:ext uri="{FF2B5EF4-FFF2-40B4-BE49-F238E27FC236}">
                <a16:creationId xmlns:a16="http://schemas.microsoft.com/office/drawing/2014/main" id="{61E2B89C-6F45-4E87-87B0-CFEAB51F5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6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Girlanda">
            <a:extLst>
              <a:ext uri="{FF2B5EF4-FFF2-40B4-BE49-F238E27FC236}">
                <a16:creationId xmlns:a16="http://schemas.microsoft.com/office/drawing/2014/main" id="{459E9B10-AC8D-4010-8AE9-975726DC3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1512" name="Rám">
            <a:extLst>
              <a:ext uri="{FF2B5EF4-FFF2-40B4-BE49-F238E27FC236}">
                <a16:creationId xmlns:a16="http://schemas.microsoft.com/office/drawing/2014/main" id="{26EC3E35-C52E-4F8D-803D-9CF2A1EFC3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Kruh">
            <a:hlinkClick r:id="" action="ppaction://hlinkshowjump?jump=endshow"/>
            <a:extLst>
              <a:ext uri="{FF2B5EF4-FFF2-40B4-BE49-F238E27FC236}">
                <a16:creationId xmlns:a16="http://schemas.microsoft.com/office/drawing/2014/main" id="{C4D7FD97-BAC0-4FA9-96D6-B233A61C7023}"/>
              </a:ext>
            </a:extLst>
          </p:cNvPr>
          <p:cNvSpPr/>
          <p:nvPr/>
        </p:nvSpPr>
        <p:spPr>
          <a:xfrm>
            <a:off x="7451725" y="3509963"/>
            <a:ext cx="488950" cy="4318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</p:spTree>
  </p:cSld>
  <p:clrMapOvr>
    <a:masterClrMapping/>
  </p:clrMapOvr>
  <p:transition spd="slow" advClick="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50000" accel="40000" decel="40000" autoRev="1" fill="remove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157</Words>
  <Application>Microsoft Office PowerPoint</Application>
  <PresentationFormat>Vlastná</PresentationFormat>
  <Paragraphs>115</Paragraphs>
  <Slides>20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20</vt:i4>
      </vt:variant>
    </vt:vector>
  </HeadingPairs>
  <TitlesOfParts>
    <vt:vector size="26" baseType="lpstr">
      <vt:lpstr>Mangal</vt:lpstr>
      <vt:lpstr>Calibri</vt:lpstr>
      <vt:lpstr>Artistik CE</vt:lpstr>
      <vt:lpstr>Castanet</vt:lpstr>
      <vt:lpstr>Arial</vt:lpstr>
      <vt:lpstr>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2017-12-10T18:49:25Z</dcterms:created>
  <dcterms:modified xsi:type="dcterms:W3CDTF">2017-12-18T15:53:54Z</dcterms:modified>
</cp:coreProperties>
</file>