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68" r:id="rId3"/>
    <p:sldId id="258" r:id="rId4"/>
    <p:sldId id="260" r:id="rId5"/>
    <p:sldId id="261" r:id="rId6"/>
    <p:sldId id="262" r:id="rId7"/>
    <p:sldId id="263" r:id="rId8"/>
    <p:sldId id="264" r:id="rId9"/>
    <p:sldId id="278" r:id="rId10"/>
    <p:sldId id="266" r:id="rId11"/>
    <p:sldId id="267" r:id="rId12"/>
    <p:sldId id="269" r:id="rId13"/>
    <p:sldId id="285" r:id="rId14"/>
    <p:sldId id="281" r:id="rId15"/>
    <p:sldId id="272" r:id="rId16"/>
    <p:sldId id="273" r:id="rId17"/>
    <p:sldId id="265" r:id="rId18"/>
    <p:sldId id="271" r:id="rId19"/>
    <p:sldId id="275" r:id="rId20"/>
    <p:sldId id="286" r:id="rId21"/>
    <p:sldId id="276" r:id="rId22"/>
    <p:sldId id="282" r:id="rId23"/>
    <p:sldId id="277" r:id="rId24"/>
    <p:sldId id="270" r:id="rId25"/>
    <p:sldId id="280" r:id="rId26"/>
    <p:sldId id="259" r:id="rId27"/>
    <p:sldId id="284" r:id="rId28"/>
    <p:sldId id="274" r:id="rId29"/>
    <p:sldId id="283" r:id="rId30"/>
    <p:sldId id="287" r:id="rId31"/>
    <p:sldId id="288" r:id="rId32"/>
    <p:sldId id="279" r:id="rId33"/>
    <p:sldId id="257" r:id="rId34"/>
  </p:sldIdLst>
  <p:sldSz cx="9144000" cy="5143500" type="screen16x9"/>
  <p:notesSz cx="6858000" cy="9144000"/>
  <p:photoAlbum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VAZT1/ucmk+WG9I0LYcwOQ==" hashData="G5BZuwYE9iQ6kHbE9JjRBO8OvcA7zJMGr5UXTjcp10ZIW+SpiQkb26haqVVrunaxt9qBK74qNxlFcMnUdpKS9A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50" d="100"/>
          <a:sy n="150" d="100"/>
        </p:scale>
        <p:origin x="456" y="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F3FE87-6F9B-4BCA-B7BD-8CE145906259}" type="datetimeFigureOut">
              <a:rPr lang="nl-NL"/>
              <a:pPr>
                <a:defRPr/>
              </a:pPr>
              <a:t>12-12-2017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13562-BCED-4192-894F-06A788C08BEE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8116F-FC85-4C50-A8FC-F81532F2C0AC}" type="datetimeFigureOut">
              <a:rPr lang="nl-NL"/>
              <a:pPr>
                <a:defRPr/>
              </a:pPr>
              <a:t>12-12-2017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BD8C9-22E2-49D5-A4FB-5EF276B5BC87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92D38-3AB0-4196-B600-9C4512EECB2E}" type="datetimeFigureOut">
              <a:rPr lang="nl-NL"/>
              <a:pPr>
                <a:defRPr/>
              </a:pPr>
              <a:t>12-12-2017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1C786-BE02-42B6-87D0-B197023E8E7A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CFA1B-BD8D-4727-BEE7-F1A66EC2D6C4}" type="datetimeFigureOut">
              <a:rPr lang="nl-NL"/>
              <a:pPr>
                <a:defRPr/>
              </a:pPr>
              <a:t>12-12-2017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3A103-6C5D-4E5E-8492-36B60A3038F2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F0BCC-0F48-415B-8139-4BE0A319B86B}" type="datetimeFigureOut">
              <a:rPr lang="nl-NL"/>
              <a:pPr>
                <a:defRPr/>
              </a:pPr>
              <a:t>12-12-2017</a:t>
            </a:fld>
            <a:endParaRPr lang="nl-NL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21E6F-C843-44CE-8543-10894D1D7CB3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623C5-B98E-4C56-815B-23BBD9F6DADF}" type="datetimeFigureOut">
              <a:rPr lang="nl-NL"/>
              <a:pPr>
                <a:defRPr/>
              </a:pPr>
              <a:t>12-12-2017</a:t>
            </a:fld>
            <a:endParaRPr lang="nl-NL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B630B-9973-4CE8-9094-2623C4D7B7DC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E5FFE-CE3B-467D-AC44-64289251ABF9}" type="datetimeFigureOut">
              <a:rPr lang="nl-NL"/>
              <a:pPr>
                <a:defRPr/>
              </a:pPr>
              <a:t>12-12-2017</a:t>
            </a:fld>
            <a:endParaRPr lang="nl-NL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3865C-8629-42B1-8CA6-4C37928BDAB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172B0-8795-456F-B8D0-9D93331D9CB4}" type="datetimeFigureOut">
              <a:rPr lang="nl-NL"/>
              <a:pPr>
                <a:defRPr/>
              </a:pPr>
              <a:t>12-12-2017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D9C02-4CA0-4C66-803F-A6E62BB241F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l-NL" noProof="0"/>
              <a:t>Klik op het pictogram als u een afbeelding wilt toevoegen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C2D9A-5922-4D6D-BDEA-24900D33D849}" type="datetimeFigureOut">
              <a:rPr lang="nl-NL"/>
              <a:pPr>
                <a:defRPr/>
              </a:pPr>
              <a:t>12-12-2017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8BC04-72DA-4769-ABD7-20D56102AFF2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E710D-46C5-48E8-A14D-F9C22F600D41}" type="datetimeFigureOut">
              <a:rPr lang="nl-NL"/>
              <a:pPr>
                <a:defRPr/>
              </a:pPr>
              <a:t>12-12-2017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BAD551-74CC-4C2C-AB48-A3190FD1983E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9A817-D19D-48F5-9517-13B95EF39913}" type="datetimeFigureOut">
              <a:rPr lang="nl-NL"/>
              <a:pPr>
                <a:defRPr/>
              </a:pPr>
              <a:t>12-12-2017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85CF3-0A9C-4948-8A61-BFF26C4B084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EE4430-661F-4AB4-83FB-A67009B9AE3F}" type="datetimeFigureOut">
              <a:rPr lang="nl-NL"/>
              <a:pPr>
                <a:defRPr/>
              </a:pPr>
              <a:t>12-12-2017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31722BA-5B13-46AC-944E-8979EC3967CE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papua1962/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hyperlink" Target="http://www.digi-irma.nl/" TargetMode="External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el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endParaRPr lang="de-D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nl-NL"/>
          </a:p>
        </p:txBody>
      </p:sp>
      <p:pic>
        <p:nvPicPr>
          <p:cNvPr id="2052" name="Afbeelding 3" descr="09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ndAc>
      <p:stSnd>
        <p:snd r:embed="rId2" name="13 - Edward Simoni - Abendstimmung sss 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110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100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102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103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104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105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106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120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108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109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111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127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123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114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115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107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113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117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128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118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124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119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112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122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101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126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116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125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129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130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121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09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C:\Users\John\Documents\01.Ludo\button12.png">
            <a:hlinkClick r:id="rId3"/>
            <a:extLst>
              <a:ext uri="{FF2B5EF4-FFF2-40B4-BE49-F238E27FC236}">
                <a16:creationId xmlns:a16="http://schemas.microsoft.com/office/drawing/2014/main" id="{026E119C-AEF6-4A46-A243-A1C0609B0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263" y="4659982"/>
            <a:ext cx="1228737" cy="12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 and video hosting by TinyPic">
            <a:hlinkClick r:id="rId5"/>
            <a:extLst>
              <a:ext uri="{FF2B5EF4-FFF2-40B4-BE49-F238E27FC236}">
                <a16:creationId xmlns:a16="http://schemas.microsoft.com/office/drawing/2014/main" id="{408B5247-717D-4BCD-A292-634F40292F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4657163"/>
            <a:ext cx="864096" cy="13140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Ijskoud </Template>
  <TotalTime>2</TotalTime>
  <Words>0</Words>
  <Application>Microsoft Office PowerPoint</Application>
  <PresentationFormat>Diavoorstelling (16:9)</PresentationFormat>
  <Paragraphs>0</Paragraphs>
  <Slides>33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33</vt:i4>
      </vt:variant>
    </vt:vector>
  </HeadingPairs>
  <TitlesOfParts>
    <vt:vector size="36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2017-12-12T07:40:35Z</dcterms:created>
  <dcterms:modified xsi:type="dcterms:W3CDTF">2017-12-12T07:42:41Z</dcterms:modified>
</cp:coreProperties>
</file>