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52" r:id="rId2"/>
    <p:sldId id="258" r:id="rId3"/>
    <p:sldId id="329" r:id="rId4"/>
    <p:sldId id="257" r:id="rId5"/>
    <p:sldId id="272" r:id="rId6"/>
    <p:sldId id="300" r:id="rId7"/>
    <p:sldId id="293" r:id="rId8"/>
    <p:sldId id="260" r:id="rId9"/>
    <p:sldId id="284" r:id="rId10"/>
    <p:sldId id="263" r:id="rId11"/>
    <p:sldId id="286" r:id="rId12"/>
    <p:sldId id="262" r:id="rId13"/>
    <p:sldId id="276" r:id="rId14"/>
    <p:sldId id="269" r:id="rId15"/>
    <p:sldId id="277" r:id="rId16"/>
    <p:sldId id="270" r:id="rId17"/>
    <p:sldId id="274" r:id="rId18"/>
    <p:sldId id="267" r:id="rId19"/>
    <p:sldId id="278" r:id="rId20"/>
    <p:sldId id="282" r:id="rId21"/>
    <p:sldId id="291" r:id="rId22"/>
    <p:sldId id="265" r:id="rId23"/>
    <p:sldId id="297" r:id="rId24"/>
    <p:sldId id="296" r:id="rId25"/>
    <p:sldId id="289" r:id="rId26"/>
    <p:sldId id="310" r:id="rId27"/>
    <p:sldId id="305" r:id="rId28"/>
    <p:sldId id="309" r:id="rId29"/>
    <p:sldId id="288" r:id="rId30"/>
    <p:sldId id="317" r:id="rId31"/>
    <p:sldId id="312" r:id="rId32"/>
    <p:sldId id="327" r:id="rId33"/>
    <p:sldId id="330" r:id="rId34"/>
    <p:sldId id="318" r:id="rId35"/>
    <p:sldId id="336" r:id="rId36"/>
    <p:sldId id="301" r:id="rId37"/>
    <p:sldId id="302" r:id="rId38"/>
    <p:sldId id="324" r:id="rId39"/>
    <p:sldId id="303" r:id="rId40"/>
    <p:sldId id="314" r:id="rId41"/>
    <p:sldId id="311" r:id="rId42"/>
    <p:sldId id="316" r:id="rId43"/>
    <p:sldId id="322" r:id="rId44"/>
    <p:sldId id="340" r:id="rId45"/>
    <p:sldId id="326" r:id="rId46"/>
    <p:sldId id="335" r:id="rId47"/>
    <p:sldId id="325" r:id="rId48"/>
    <p:sldId id="341" r:id="rId49"/>
    <p:sldId id="332" r:id="rId50"/>
    <p:sldId id="339" r:id="rId51"/>
    <p:sldId id="331" r:id="rId52"/>
    <p:sldId id="350" r:id="rId53"/>
    <p:sldId id="328" r:id="rId54"/>
    <p:sldId id="347" r:id="rId55"/>
    <p:sldId id="342" r:id="rId56"/>
    <p:sldId id="346" r:id="rId57"/>
    <p:sldId id="333" r:id="rId58"/>
    <p:sldId id="349" r:id="rId59"/>
    <p:sldId id="271" r:id="rId60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F2lewB6yBtx+xc5WvVqyw==" hashData="flK5hJaBe3nXtzrmcc8d15kN2E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ECB02-5C3F-4ADB-AE9F-BF628D2A5817}" type="datetimeFigureOut">
              <a:rPr lang="hu-HU" smtClean="0"/>
              <a:pPr/>
              <a:t>2017.12.18.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2AB4E-AC72-4C1C-8931-AE7BA0369F1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ECB02-5C3F-4ADB-AE9F-BF628D2A5817}" type="datetimeFigureOut">
              <a:rPr lang="hu-HU" smtClean="0"/>
              <a:pPr/>
              <a:t>2017.12.18.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2AB4E-AC72-4C1C-8931-AE7BA0369F1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ECB02-5C3F-4ADB-AE9F-BF628D2A5817}" type="datetimeFigureOut">
              <a:rPr lang="hu-HU" smtClean="0"/>
              <a:pPr/>
              <a:t>2017.12.18.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2AB4E-AC72-4C1C-8931-AE7BA0369F1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ECB02-5C3F-4ADB-AE9F-BF628D2A5817}" type="datetimeFigureOut">
              <a:rPr lang="hu-HU" smtClean="0"/>
              <a:pPr/>
              <a:t>2017.12.18.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2AB4E-AC72-4C1C-8931-AE7BA0369F1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ECB02-5C3F-4ADB-AE9F-BF628D2A5817}" type="datetimeFigureOut">
              <a:rPr lang="hu-HU" smtClean="0"/>
              <a:pPr/>
              <a:t>2017.12.18.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2AB4E-AC72-4C1C-8931-AE7BA0369F1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ECB02-5C3F-4ADB-AE9F-BF628D2A5817}" type="datetimeFigureOut">
              <a:rPr lang="hu-HU" smtClean="0"/>
              <a:pPr/>
              <a:t>2017.12.18.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2AB4E-AC72-4C1C-8931-AE7BA0369F1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ECB02-5C3F-4ADB-AE9F-BF628D2A5817}" type="datetimeFigureOut">
              <a:rPr lang="hu-HU" smtClean="0"/>
              <a:pPr/>
              <a:t>2017.12.18.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2AB4E-AC72-4C1C-8931-AE7BA0369F1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ECB02-5C3F-4ADB-AE9F-BF628D2A5817}" type="datetimeFigureOut">
              <a:rPr lang="hu-HU" smtClean="0"/>
              <a:pPr/>
              <a:t>2017.12.18.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2AB4E-AC72-4C1C-8931-AE7BA0369F1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ECB02-5C3F-4ADB-AE9F-BF628D2A5817}" type="datetimeFigureOut">
              <a:rPr lang="hu-HU" smtClean="0"/>
              <a:pPr/>
              <a:t>2017.12.18.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2AB4E-AC72-4C1C-8931-AE7BA0369F1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ECB02-5C3F-4ADB-AE9F-BF628D2A5817}" type="datetimeFigureOut">
              <a:rPr lang="hu-HU" smtClean="0"/>
              <a:pPr/>
              <a:t>2017.12.18.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2AB4E-AC72-4C1C-8931-AE7BA0369F1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ECB02-5C3F-4ADB-AE9F-BF628D2A5817}" type="datetimeFigureOut">
              <a:rPr lang="hu-HU" smtClean="0"/>
              <a:pPr/>
              <a:t>2017.12.18.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52AB4E-AC72-4C1C-8931-AE7BA0369F1F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med" advTm="4000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9ECB02-5C3F-4ADB-AE9F-BF628D2A5817}" type="datetimeFigureOut">
              <a:rPr lang="hu-HU" smtClean="0"/>
              <a:pPr/>
              <a:t>2017.12.18.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52AB4E-AC72-4C1C-8931-AE7BA0369F1F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668327.jpg"/>
          <p:cNvPicPr>
            <a:picLocks noChangeAspect="1"/>
          </p:cNvPicPr>
          <p:nvPr/>
        </p:nvPicPr>
        <p:blipFill>
          <a:blip r:embed="rId3" cstate="print">
            <a:lum bright="-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Kép 3" descr="XmasstarH-YB.gif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1043608" y="769268"/>
            <a:ext cx="571500" cy="548640"/>
          </a:xfrm>
          <a:prstGeom prst="rect">
            <a:avLst/>
          </a:prstGeom>
        </p:spPr>
      </p:pic>
      <p:pic>
        <p:nvPicPr>
          <p:cNvPr id="5" name="Kép 4" descr="XmasstarC-YB.gif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395536" y="769268"/>
            <a:ext cx="563880" cy="548640"/>
          </a:xfrm>
          <a:prstGeom prst="rect">
            <a:avLst/>
          </a:prstGeom>
        </p:spPr>
      </p:pic>
      <p:pic>
        <p:nvPicPr>
          <p:cNvPr id="6" name="Kép 5" descr="XmasstarR-YB.gif"/>
          <p:cNvPicPr>
            <a:picLocks noChangeAspect="1"/>
          </p:cNvPicPr>
          <p:nvPr/>
        </p:nvPicPr>
        <p:blipFill>
          <a:blip r:embed="rId6" cstate="print">
            <a:lum contrast="20000"/>
          </a:blip>
          <a:stretch>
            <a:fillRect/>
          </a:stretch>
        </p:blipFill>
        <p:spPr>
          <a:xfrm>
            <a:off x="1691680" y="769275"/>
            <a:ext cx="563880" cy="541020"/>
          </a:xfrm>
          <a:prstGeom prst="rect">
            <a:avLst/>
          </a:prstGeom>
        </p:spPr>
      </p:pic>
      <p:pic>
        <p:nvPicPr>
          <p:cNvPr id="7" name="Kép 6" descr="XmasstarI-YB.gif"/>
          <p:cNvPicPr>
            <a:picLocks noChangeAspect="1"/>
          </p:cNvPicPr>
          <p:nvPr/>
        </p:nvPicPr>
        <p:blipFill>
          <a:blip r:embed="rId7" cstate="print">
            <a:lum contrast="20000"/>
          </a:blip>
          <a:stretch>
            <a:fillRect/>
          </a:stretch>
        </p:blipFill>
        <p:spPr>
          <a:xfrm>
            <a:off x="2339752" y="769268"/>
            <a:ext cx="381000" cy="548640"/>
          </a:xfrm>
          <a:prstGeom prst="rect">
            <a:avLst/>
          </a:prstGeom>
        </p:spPr>
      </p:pic>
      <p:pic>
        <p:nvPicPr>
          <p:cNvPr id="8" name="Kép 7" descr="XmasstarS-YB.gif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>
            <a:off x="2699792" y="769268"/>
            <a:ext cx="541020" cy="548640"/>
          </a:xfrm>
          <a:prstGeom prst="rect">
            <a:avLst/>
          </a:prstGeom>
        </p:spPr>
      </p:pic>
      <p:pic>
        <p:nvPicPr>
          <p:cNvPr id="9" name="Kép 8" descr="XmasstarT-YB.gif"/>
          <p:cNvPicPr>
            <a:picLocks noChangeAspect="1"/>
          </p:cNvPicPr>
          <p:nvPr/>
        </p:nvPicPr>
        <p:blipFill>
          <a:blip r:embed="rId9" cstate="print">
            <a:lum contrast="20000"/>
          </a:blip>
          <a:stretch>
            <a:fillRect/>
          </a:stretch>
        </p:blipFill>
        <p:spPr>
          <a:xfrm>
            <a:off x="3347864" y="769268"/>
            <a:ext cx="579120" cy="548640"/>
          </a:xfrm>
          <a:prstGeom prst="rect">
            <a:avLst/>
          </a:prstGeom>
        </p:spPr>
      </p:pic>
      <p:pic>
        <p:nvPicPr>
          <p:cNvPr id="10" name="Kép 9" descr="XmasstarM-YB.gif"/>
          <p:cNvPicPr>
            <a:picLocks noChangeAspect="1"/>
          </p:cNvPicPr>
          <p:nvPr/>
        </p:nvPicPr>
        <p:blipFill>
          <a:blip r:embed="rId10" cstate="print">
            <a:lum contrast="20000"/>
          </a:blip>
          <a:stretch>
            <a:fillRect/>
          </a:stretch>
        </p:blipFill>
        <p:spPr>
          <a:xfrm>
            <a:off x="3923928" y="769275"/>
            <a:ext cx="739140" cy="541020"/>
          </a:xfrm>
          <a:prstGeom prst="rect">
            <a:avLst/>
          </a:prstGeom>
        </p:spPr>
      </p:pic>
      <p:pic>
        <p:nvPicPr>
          <p:cNvPr id="12" name="Kép 11" descr="XmasstarA-YB.gif"/>
          <p:cNvPicPr>
            <a:picLocks noChangeAspect="1"/>
          </p:cNvPicPr>
          <p:nvPr/>
        </p:nvPicPr>
        <p:blipFill>
          <a:blip r:embed="rId11" cstate="print">
            <a:lum contrast="20000"/>
          </a:blip>
          <a:stretch>
            <a:fillRect/>
          </a:stretch>
        </p:blipFill>
        <p:spPr>
          <a:xfrm>
            <a:off x="4788024" y="769268"/>
            <a:ext cx="586740" cy="548640"/>
          </a:xfrm>
          <a:prstGeom prst="rect">
            <a:avLst/>
          </a:prstGeom>
        </p:spPr>
      </p:pic>
      <p:pic>
        <p:nvPicPr>
          <p:cNvPr id="13" name="Kép 12" descr="XmasstarS-YB.gif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>
            <a:off x="5508104" y="769268"/>
            <a:ext cx="541020" cy="548640"/>
          </a:xfrm>
          <a:prstGeom prst="rect">
            <a:avLst/>
          </a:prstGeom>
        </p:spPr>
      </p:pic>
      <p:pic>
        <p:nvPicPr>
          <p:cNvPr id="14" name="Kép 13" descr="XmasstarC-YB.gif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407720" y="2020828"/>
            <a:ext cx="563880" cy="548640"/>
          </a:xfrm>
          <a:prstGeom prst="rect">
            <a:avLst/>
          </a:prstGeom>
        </p:spPr>
      </p:pic>
      <p:pic>
        <p:nvPicPr>
          <p:cNvPr id="15" name="Kép 14" descr="XmasstarA-YB.gif"/>
          <p:cNvPicPr>
            <a:picLocks noChangeAspect="1"/>
          </p:cNvPicPr>
          <p:nvPr/>
        </p:nvPicPr>
        <p:blipFill>
          <a:blip r:embed="rId11" cstate="print">
            <a:lum contrast="20000"/>
          </a:blip>
          <a:stretch>
            <a:fillRect/>
          </a:stretch>
        </p:blipFill>
        <p:spPr>
          <a:xfrm>
            <a:off x="1043608" y="2020828"/>
            <a:ext cx="586740" cy="548640"/>
          </a:xfrm>
          <a:prstGeom prst="rect">
            <a:avLst/>
          </a:prstGeom>
        </p:spPr>
      </p:pic>
      <p:pic>
        <p:nvPicPr>
          <p:cNvPr id="16" name="Kép 15" descr="XmasstarE-YB.gif"/>
          <p:cNvPicPr>
            <a:picLocks noChangeAspect="1"/>
          </p:cNvPicPr>
          <p:nvPr/>
        </p:nvPicPr>
        <p:blipFill>
          <a:blip r:embed="rId12" cstate="print">
            <a:lum contrast="20000"/>
          </a:blip>
          <a:stretch>
            <a:fillRect/>
          </a:stretch>
        </p:blipFill>
        <p:spPr>
          <a:xfrm>
            <a:off x="2339752" y="2020828"/>
            <a:ext cx="563880" cy="548640"/>
          </a:xfrm>
          <a:prstGeom prst="rect">
            <a:avLst/>
          </a:prstGeom>
        </p:spPr>
      </p:pic>
      <p:pic>
        <p:nvPicPr>
          <p:cNvPr id="17" name="Kép 16" descr="XmasstarK-YB.gif"/>
          <p:cNvPicPr>
            <a:picLocks noChangeAspect="1"/>
          </p:cNvPicPr>
          <p:nvPr/>
        </p:nvPicPr>
        <p:blipFill>
          <a:blip r:embed="rId13" cstate="print">
            <a:lum contrast="20000"/>
          </a:blip>
          <a:stretch>
            <a:fillRect/>
          </a:stretch>
        </p:blipFill>
        <p:spPr>
          <a:xfrm>
            <a:off x="1691680" y="2020835"/>
            <a:ext cx="563880" cy="541020"/>
          </a:xfrm>
          <a:prstGeom prst="rect">
            <a:avLst/>
          </a:prstGeom>
        </p:spPr>
      </p:pic>
      <p:pic>
        <p:nvPicPr>
          <p:cNvPr id="18" name="Kép 17" descr="XmasstarS-YB.gif"/>
          <p:cNvPicPr>
            <a:picLocks noChangeAspect="1"/>
          </p:cNvPicPr>
          <p:nvPr/>
        </p:nvPicPr>
        <p:blipFill>
          <a:blip r:embed="rId8" cstate="print">
            <a:lum contrast="20000"/>
          </a:blip>
          <a:stretch>
            <a:fillRect/>
          </a:stretch>
        </p:blipFill>
        <p:spPr>
          <a:xfrm>
            <a:off x="2987824" y="2020828"/>
            <a:ext cx="541020" cy="548640"/>
          </a:xfrm>
          <a:prstGeom prst="rect">
            <a:avLst/>
          </a:prstGeom>
        </p:spPr>
      </p:pic>
    </p:spTree>
  </p:cSld>
  <p:clrMapOvr>
    <a:masterClrMapping/>
  </p:clrMapOvr>
  <p:transition spd="med" advTm="6000">
    <p:blinds dir="vert"/>
    <p:sndAc>
      <p:stSnd>
        <p:snd r:embed="rId2" name="I Wish It Could Be Christmas Everyday - Wizzar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016-11-16-Fully-iced-Christmas-slab-£10.95-RHB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5902"/>
            <a:ext cx="9144000" cy="5703195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87748-blackangel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6314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80px-Christmas_cake,_Boxing_Day_2008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kes_Mandarine_45970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Sugar-Flowers-Foliage-Christmas-Cake-e148390970330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cakes-wallpapers2.jpg"/>
          <p:cNvPicPr>
            <a:picLocks noChangeAspect="1"/>
          </p:cNvPicPr>
          <p:nvPr/>
        </p:nvPicPr>
        <p:blipFill>
          <a:blip r:embed="rId2" cstate="print"/>
          <a:srcRect t="11073" b="5536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1454866_742058675823320_15525530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79984" y="0"/>
            <a:ext cx="558403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Christmas-Cake-HD-Wallpaper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0150755_940796085949577_6671121618952901286_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905000" y="0"/>
            <a:ext cx="533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cakes3-69815923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01680_939901272705725_7932215134897595414_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797843" y="0"/>
            <a:ext cx="5548313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ocolate-Christmas-Cake-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ge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762000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ocolate-Christmas-Cake-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590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53c7166-dad2-4e67-be68-f216514d03f5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t="2319" b="5565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ocolate_flavor_cake_clebration_of_christmas.jpg"/>
          <p:cNvPicPr>
            <a:picLocks noChangeAspect="1"/>
          </p:cNvPicPr>
          <p:nvPr/>
        </p:nvPicPr>
        <p:blipFill>
          <a:blip r:embed="rId2" cstate="print"/>
          <a:srcRect t="14764" r="369" b="49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58696337d17c57cdf1597f2da1d36798--xmas-cakes-holiday-cake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ocolate-Christmas-Cake-1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7065" r="4724" b="353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 reinde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31807" y="0"/>
            <a:ext cx="5880386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cakes-76668720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10801699_939907429371776_5841296329048007289_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609581" y="0"/>
            <a:ext cx="5924838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Chocolate-Cake-With-Cookies-HD-Wallpaper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Cake-with-tree-and-presents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cakes9-13908687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ast-minute-christmas-cake-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629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liday-Christmas-Cake-HD-Wallpaper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ivy-christmas-cake-with-wide-ribbon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1009650" y="0"/>
            <a:ext cx="71247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cakes8-813669793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4921" t="350" r="4921"/>
          <a:stretch>
            <a:fillRect/>
          </a:stretch>
        </p:blipFill>
        <p:spPr>
          <a:xfrm>
            <a:off x="0" y="-2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C093330.jpg"/>
          <p:cNvPicPr>
            <a:picLocks noChangeAspect="1"/>
          </p:cNvPicPr>
          <p:nvPr/>
        </p:nvPicPr>
        <p:blipFill>
          <a:blip r:embed="rId2" cstate="print">
            <a:lum bright="-10000" contrast="40000"/>
          </a:blip>
          <a:srcRect t="7874" b="8858"/>
          <a:stretch>
            <a:fillRect/>
          </a:stretch>
        </p:blipFill>
        <p:spPr>
          <a:xfrm>
            <a:off x="0" y="1"/>
            <a:ext cx="9144000" cy="5714999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erry-Christmas-Cake-Decoration-1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3068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wpid-photo-14-nov-2013-0139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t="3937" b="7874"/>
          <a:stretch>
            <a:fillRect/>
          </a:stretch>
        </p:blipFill>
        <p:spPr>
          <a:xfrm>
            <a:off x="-2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176049-frederika.jpg"/>
          <p:cNvPicPr>
            <a:picLocks noChangeAspect="1"/>
          </p:cNvPicPr>
          <p:nvPr/>
        </p:nvPicPr>
        <p:blipFill>
          <a:blip r:embed="rId2" cstate="print"/>
          <a:srcRect t="5906" b="1082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C16338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t="10827" b="590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ke_new_year_candles_composition_76782_1280x800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cobut-and-limoncello-LARGE-HERO-261c50f9-3096-4347-9e2f-4ee553063b95-0-1400x9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olourful-Collared-Christma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creen-Shot-2016-11-09-at-3.17.17-PM.jpg"/>
          <p:cNvPicPr>
            <a:picLocks noChangeAspect="1"/>
          </p:cNvPicPr>
          <p:nvPr/>
        </p:nvPicPr>
        <p:blipFill>
          <a:blip r:embed="rId2" cstate="print"/>
          <a:srcRect t="2305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SC_0867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1137794" y="0"/>
            <a:ext cx="686841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aked-gingerbread-wreath-LGH-d7bc7c9d-31c0-4717-addb-70cd230ee6f1-0-1400x919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t="823" b="4113"/>
          <a:stretch>
            <a:fillRect/>
          </a:stretch>
        </p:blipFill>
        <p:spPr>
          <a:xfrm>
            <a:off x="-1" y="0"/>
            <a:ext cx="9169549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xresdefault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l="4921" r="4921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1100792.JPG"/>
          <p:cNvPicPr>
            <a:picLocks noChangeAspect="1"/>
          </p:cNvPicPr>
          <p:nvPr/>
        </p:nvPicPr>
        <p:blipFill>
          <a:blip r:embed="rId2" cstate="print"/>
          <a:srcRect b="1669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anta.jpg"/>
          <p:cNvPicPr>
            <a:picLocks noChangeAspect="1"/>
          </p:cNvPicPr>
          <p:nvPr/>
        </p:nvPicPr>
        <p:blipFill>
          <a:blip r:embed="rId2" cstate="print"/>
          <a:srcRect b="7382"/>
          <a:stretch>
            <a:fillRect/>
          </a:stretch>
        </p:blipFill>
        <p:spPr>
          <a:xfrm>
            <a:off x="458370" y="0"/>
            <a:ext cx="822726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kes_pastries_cake_delicious_dessert_87846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tar-of-Wonder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1811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ke_gifts_decoration_70989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nowflak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762000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ristmas-cakes-new-year-sweet-novyi-god-tort-ukrashenie-kre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61617-svetik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765720" y="0"/>
            <a:ext cx="7612559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ke-chocolate-dessert-ribbon-foo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60987-svetik.jpg"/>
          <p:cNvPicPr>
            <a:picLocks noChangeAspect="1"/>
          </p:cNvPicPr>
          <p:nvPr/>
        </p:nvPicPr>
        <p:blipFill>
          <a:blip r:embed="rId2" cstate="print"/>
          <a:srcRect l="3322" t="12795" r="1107" b="7874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ol-noel-christmas-merry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pid-photo-14-nov-2013-0139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t="7382" b="935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ood_rolls_cake_cakes_holidays_christmas_new_year_77731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471479.jpg"/>
          <p:cNvPicPr>
            <a:picLocks noChangeAspect="1"/>
          </p:cNvPicPr>
          <p:nvPr/>
        </p:nvPicPr>
        <p:blipFill>
          <a:blip r:embed="rId2" cstate="print">
            <a:lum contras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ood__039386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61691-svetik.jpg"/>
          <p:cNvPicPr>
            <a:picLocks noChangeAspect="1"/>
          </p:cNvPicPr>
          <p:nvPr/>
        </p:nvPicPr>
        <p:blipFill>
          <a:blip r:embed="rId2" cstate="print"/>
          <a:srcRect b="16609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ew-year-cake-candles-tea-biscuit-sweet-novyi-god-rozhdestv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ke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  <p:pic>
        <p:nvPicPr>
          <p:cNvPr id="3" name="Kép 2" descr="alairas1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23000" contrast="100000"/>
          </a:blip>
          <a:stretch>
            <a:fillRect/>
          </a:stretch>
        </p:blipFill>
        <p:spPr>
          <a:xfrm rot="-240000">
            <a:off x="4211960" y="2869450"/>
            <a:ext cx="1209675" cy="666750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5438001"/>
            <a:ext cx="2081019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http://judy-christmas.blogspot.com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7236105" y="5438001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chemeClr val="bg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20000">
    <p:blinds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6</Words>
  <Application>Microsoft Office PowerPoint</Application>
  <PresentationFormat>Diavetítés a képernyőre (16:10 oldalarány)</PresentationFormat>
  <Paragraphs>2</Paragraphs>
  <Slides>59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59</vt:i4>
      </vt:variant>
    </vt:vector>
  </HeadingPairs>
  <TitlesOfParts>
    <vt:vector size="60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  <vt:lpstr>53. dia</vt:lpstr>
      <vt:lpstr>54. dia</vt:lpstr>
      <vt:lpstr>55. dia</vt:lpstr>
      <vt:lpstr>56. dia</vt:lpstr>
      <vt:lpstr>57. dia</vt:lpstr>
      <vt:lpstr>58. dia</vt:lpstr>
      <vt:lpstr>59.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20</cp:revision>
  <dcterms:created xsi:type="dcterms:W3CDTF">2017-12-14T07:56:42Z</dcterms:created>
  <dcterms:modified xsi:type="dcterms:W3CDTF">2017-12-18T01:31:45Z</dcterms:modified>
</cp:coreProperties>
</file>