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0" r:id="rId2"/>
    <p:sldId id="261" r:id="rId3"/>
    <p:sldId id="293" r:id="rId4"/>
    <p:sldId id="272" r:id="rId5"/>
    <p:sldId id="281" r:id="rId6"/>
    <p:sldId id="295" r:id="rId7"/>
    <p:sldId id="276" r:id="rId8"/>
    <p:sldId id="279" r:id="rId9"/>
    <p:sldId id="324" r:id="rId10"/>
    <p:sldId id="283" r:id="rId11"/>
    <p:sldId id="289" r:id="rId12"/>
    <p:sldId id="357" r:id="rId13"/>
    <p:sldId id="356" r:id="rId14"/>
    <p:sldId id="285" r:id="rId15"/>
    <p:sldId id="286" r:id="rId16"/>
    <p:sldId id="287" r:id="rId17"/>
    <p:sldId id="288" r:id="rId18"/>
    <p:sldId id="284" r:id="rId19"/>
    <p:sldId id="290" r:id="rId20"/>
    <p:sldId id="303" r:id="rId21"/>
    <p:sldId id="291" r:id="rId22"/>
    <p:sldId id="292" r:id="rId23"/>
    <p:sldId id="259" r:id="rId24"/>
    <p:sldId id="358" r:id="rId25"/>
    <p:sldId id="294" r:id="rId26"/>
    <p:sldId id="260" r:id="rId27"/>
    <p:sldId id="262" r:id="rId28"/>
    <p:sldId id="297" r:id="rId29"/>
    <p:sldId id="298" r:id="rId30"/>
    <p:sldId id="307" r:id="rId31"/>
    <p:sldId id="300" r:id="rId32"/>
    <p:sldId id="282" r:id="rId33"/>
    <p:sldId id="301" r:id="rId34"/>
    <p:sldId id="275" r:id="rId35"/>
    <p:sldId id="305" r:id="rId36"/>
    <p:sldId id="359" r:id="rId37"/>
    <p:sldId id="308" r:id="rId38"/>
    <p:sldId id="299" r:id="rId39"/>
    <p:sldId id="309" r:id="rId40"/>
    <p:sldId id="348" r:id="rId41"/>
    <p:sldId id="311" r:id="rId42"/>
    <p:sldId id="332" r:id="rId43"/>
    <p:sldId id="296" r:id="rId44"/>
    <p:sldId id="315" r:id="rId45"/>
    <p:sldId id="318" r:id="rId46"/>
    <p:sldId id="323" r:id="rId47"/>
    <p:sldId id="302" r:id="rId48"/>
    <p:sldId id="330" r:id="rId49"/>
    <p:sldId id="354" r:id="rId50"/>
    <p:sldId id="333" r:id="rId51"/>
    <p:sldId id="327" r:id="rId52"/>
    <p:sldId id="349" r:id="rId53"/>
    <p:sldId id="328" r:id="rId54"/>
    <p:sldId id="316" r:id="rId55"/>
    <p:sldId id="331" r:id="rId56"/>
    <p:sldId id="312" r:id="rId57"/>
    <p:sldId id="326" r:id="rId58"/>
    <p:sldId id="335" r:id="rId59"/>
    <p:sldId id="336" r:id="rId60"/>
    <p:sldId id="355" r:id="rId61"/>
    <p:sldId id="347" r:id="rId62"/>
    <p:sldId id="321" r:id="rId6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yWhZmixnoJjVmslMQNGnQ==" hashData="UAHA1MBPJQrZVD+teWGooXN8vU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60" autoAdjust="0"/>
    <p:restoredTop sz="94660"/>
  </p:normalViewPr>
  <p:slideViewPr>
    <p:cSldViewPr>
      <p:cViewPr varScale="1">
        <p:scale>
          <a:sx n="93" d="100"/>
          <a:sy n="93" d="100"/>
        </p:scale>
        <p:origin x="-1302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7326B6-4CE7-4344-B128-B9A9770556B3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055A6-BB6C-4D97-BE73-1656C658D89E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rry-christmas-xmas-52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9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95736" y="1849388"/>
            <a:ext cx="485775" cy="609600"/>
          </a:xfrm>
          <a:prstGeom prst="rect">
            <a:avLst/>
          </a:prstGeom>
        </p:spPr>
      </p:pic>
      <p:pic>
        <p:nvPicPr>
          <p:cNvPr id="5" name="Kép 4" descr="9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71800" y="1849388"/>
            <a:ext cx="476250" cy="619125"/>
          </a:xfrm>
          <a:prstGeom prst="rect">
            <a:avLst/>
          </a:prstGeom>
        </p:spPr>
      </p:pic>
      <p:pic>
        <p:nvPicPr>
          <p:cNvPr id="6" name="Kép 5" descr="9r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47864" y="1849388"/>
            <a:ext cx="457200" cy="619125"/>
          </a:xfrm>
          <a:prstGeom prst="rect">
            <a:avLst/>
          </a:prstGeom>
        </p:spPr>
      </p:pic>
      <p:pic>
        <p:nvPicPr>
          <p:cNvPr id="7" name="Kép 6" descr="9i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23928" y="1849388"/>
            <a:ext cx="114300" cy="619125"/>
          </a:xfrm>
          <a:prstGeom prst="rect">
            <a:avLst/>
          </a:prstGeom>
        </p:spPr>
      </p:pic>
      <p:pic>
        <p:nvPicPr>
          <p:cNvPr id="8" name="Kép 7" descr="9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39952" y="1849388"/>
            <a:ext cx="428625" cy="619125"/>
          </a:xfrm>
          <a:prstGeom prst="rect">
            <a:avLst/>
          </a:prstGeom>
        </p:spPr>
      </p:pic>
      <p:pic>
        <p:nvPicPr>
          <p:cNvPr id="9" name="Kép 8" descr="9t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572000" y="1849388"/>
            <a:ext cx="514350" cy="619125"/>
          </a:xfrm>
          <a:prstGeom prst="rect">
            <a:avLst/>
          </a:prstGeom>
        </p:spPr>
      </p:pic>
      <p:pic>
        <p:nvPicPr>
          <p:cNvPr id="10" name="Kép 9" descr="9m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148064" y="1849388"/>
            <a:ext cx="561975" cy="619125"/>
          </a:xfrm>
          <a:prstGeom prst="rect">
            <a:avLst/>
          </a:prstGeom>
        </p:spPr>
      </p:pic>
      <p:pic>
        <p:nvPicPr>
          <p:cNvPr id="11" name="Kép 10" descr="9a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96136" y="1849388"/>
            <a:ext cx="476250" cy="619125"/>
          </a:xfrm>
          <a:prstGeom prst="rect">
            <a:avLst/>
          </a:prstGeom>
        </p:spPr>
      </p:pic>
      <p:pic>
        <p:nvPicPr>
          <p:cNvPr id="12" name="Kép 11" descr="9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72200" y="1849388"/>
            <a:ext cx="428625" cy="619125"/>
          </a:xfrm>
          <a:prstGeom prst="rect">
            <a:avLst/>
          </a:prstGeom>
        </p:spPr>
      </p:pic>
      <p:pic>
        <p:nvPicPr>
          <p:cNvPr id="13" name="Kép 12" descr="9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703215" y="2857500"/>
            <a:ext cx="428625" cy="619125"/>
          </a:xfrm>
          <a:prstGeom prst="rect">
            <a:avLst/>
          </a:prstGeom>
        </p:spPr>
      </p:pic>
      <p:pic>
        <p:nvPicPr>
          <p:cNvPr id="14" name="Kép 13" descr="9w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207271" y="2857500"/>
            <a:ext cx="1000125" cy="647700"/>
          </a:xfrm>
          <a:prstGeom prst="rect">
            <a:avLst/>
          </a:prstGeom>
        </p:spPr>
      </p:pic>
      <p:pic>
        <p:nvPicPr>
          <p:cNvPr id="15" name="Kép 14" descr="9e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287391" y="2886447"/>
            <a:ext cx="457200" cy="619125"/>
          </a:xfrm>
          <a:prstGeom prst="rect">
            <a:avLst/>
          </a:prstGeom>
        </p:spPr>
      </p:pic>
      <p:pic>
        <p:nvPicPr>
          <p:cNvPr id="16" name="Kép 15" descr="9e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863455" y="2886447"/>
            <a:ext cx="457200" cy="619125"/>
          </a:xfrm>
          <a:prstGeom prst="rect">
            <a:avLst/>
          </a:prstGeom>
        </p:spPr>
      </p:pic>
      <p:pic>
        <p:nvPicPr>
          <p:cNvPr id="17" name="Kép 16" descr="9t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367511" y="2886447"/>
            <a:ext cx="514350" cy="619125"/>
          </a:xfrm>
          <a:prstGeom prst="rect">
            <a:avLst/>
          </a:prstGeom>
        </p:spPr>
      </p:pic>
      <p:pic>
        <p:nvPicPr>
          <p:cNvPr id="18" name="Kép 17" descr="9s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943575" y="2857500"/>
            <a:ext cx="428625" cy="619125"/>
          </a:xfrm>
          <a:prstGeom prst="rect">
            <a:avLst/>
          </a:prstGeom>
        </p:spPr>
      </p:pic>
    </p:spTree>
  </p:cSld>
  <p:clrMapOvr>
    <a:masterClrMapping/>
  </p:clrMapOvr>
  <p:transition spd="slow" advTm="6000">
    <p:checker/>
    <p:sndAc>
      <p:stSnd>
        <p:snd r:embed="rId2" name="Ray Conniff - Let It Snow Medle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0177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906" b="5906"/>
          <a:stretch>
            <a:fillRect/>
          </a:stretch>
        </p:blipFill>
        <p:spPr>
          <a:xfrm>
            <a:off x="-2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baking-pie-decoration-rozhdestvo-novyi-god-elka-p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3129-sveti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741" b="249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_Holidays_Christmas_46419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10827" b="935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7620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5170-Kyc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3464" b="173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king_Cookies_Christmas_46047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1737" b="3474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weets_Cake_Christmas_462525.jpg"/>
          <p:cNvPicPr>
            <a:picLocks noChangeAspect="1"/>
          </p:cNvPicPr>
          <p:nvPr/>
        </p:nvPicPr>
        <p:blipFill>
          <a:blip r:embed="rId2" cstate="print"/>
          <a:srcRect b="55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Baking_Cookies_46296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19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Sweets_Cake_462909.jpg"/>
          <p:cNvPicPr>
            <a:picLocks noChangeAspect="1"/>
          </p:cNvPicPr>
          <p:nvPr/>
        </p:nvPicPr>
        <p:blipFill>
          <a:blip r:embed="rId2" cstate="print"/>
          <a:srcRect t="1385" b="4154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2335-sve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  <p:pic>
        <p:nvPicPr>
          <p:cNvPr id="3" name="Kép 2" descr="feli1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3929" y="3361556"/>
            <a:ext cx="1800200" cy="172819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2897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775" b="277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Cookies_46139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558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fruit_cake.jpg"/>
          <p:cNvPicPr>
            <a:picLocks noChangeAspect="1"/>
          </p:cNvPicPr>
          <p:nvPr/>
        </p:nvPicPr>
        <p:blipFill>
          <a:blip r:embed="rId2" cstate="print"/>
          <a:srcRect t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Sweets_Baking_460023.jpg"/>
          <p:cNvPicPr>
            <a:picLocks noChangeAspect="1"/>
          </p:cNvPicPr>
          <p:nvPr/>
        </p:nvPicPr>
        <p:blipFill>
          <a:blip r:embed="rId2" cstate="print"/>
          <a:srcRect t="4991" b="499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ristmas_Sweets_Cake_460981.jpg"/>
          <p:cNvPicPr>
            <a:picLocks noChangeAspect="1"/>
          </p:cNvPicPr>
          <p:nvPr/>
        </p:nvPicPr>
        <p:blipFill>
          <a:blip r:embed="rId2" cstate="print"/>
          <a:srcRect t="5195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ristmas_Cookies_460835.jpg"/>
          <p:cNvPicPr>
            <a:picLocks noChangeAspect="1"/>
          </p:cNvPicPr>
          <p:nvPr/>
        </p:nvPicPr>
        <p:blipFill>
          <a:blip r:embed="rId2" cstate="print"/>
          <a:srcRect b="519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Sweets_Cake_464299.jpg"/>
          <p:cNvPicPr>
            <a:picLocks noChangeAspect="1"/>
          </p:cNvPicPr>
          <p:nvPr/>
        </p:nvPicPr>
        <p:blipFill>
          <a:blip r:embed="rId2" cstate="print"/>
          <a:srcRect t="55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Baking_465881.jpg"/>
          <p:cNvPicPr>
            <a:picLocks noChangeAspect="1"/>
          </p:cNvPicPr>
          <p:nvPr/>
        </p:nvPicPr>
        <p:blipFill>
          <a:blip r:embed="rId2" cstate="print"/>
          <a:srcRect t="1624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baking-cake-lamp-candies-sweet-chocolate-rozhdest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baking-nuts-plum-rozhdestvo-vypechka-pirog-sladko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397678-blackangel.jpg"/>
          <p:cNvPicPr>
            <a:picLocks noChangeAspect="1"/>
          </p:cNvPicPr>
          <p:nvPr/>
        </p:nvPicPr>
        <p:blipFill>
          <a:blip r:embed="rId2" cstate="print"/>
          <a:srcRect t="2769" b="2769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2898-sveti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baking-sweet-rozhdestvo-novyi-god-rulet-vypechka-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98550-blackangel.jpg"/>
          <p:cNvPicPr>
            <a:picLocks noChangeAspect="1"/>
          </p:cNvPicPr>
          <p:nvPr/>
        </p:nvPicPr>
        <p:blipFill>
          <a:blip r:embed="rId2" cstate="print"/>
          <a:srcRect t="2775" b="2775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0314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98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hocolate-baking-sweet-deer-biscuit-rozhdestvo-s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coration-christmas-rozhdestvo-holiday-celebration-merry--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Christmas_46101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519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coration-cookies-wood-rozhdestvo-pechene-gingerbread-mer-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ristmas_Baking_Cookies_461970.jpg"/>
          <p:cNvPicPr>
            <a:picLocks noChangeAspect="1"/>
          </p:cNvPicPr>
          <p:nvPr/>
        </p:nvPicPr>
        <p:blipFill>
          <a:blip r:embed="rId2" cstate="print"/>
          <a:srcRect t="519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coration-cookies-wood-rozhdestvo-pechene-gingerbread-mer-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2351-Kyc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738" b="3137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Christmas_46016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5195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3061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097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Christmas_46154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096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coration-christmas-rozhdestvo-holiday-celebration-merry-ch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Christmas_4620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017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2076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388" b="4162"/>
          <a:stretch>
            <a:fillRect/>
          </a:stretch>
        </p:blipFill>
        <p:spPr>
          <a:xfrm>
            <a:off x="-1" y="0"/>
            <a:ext cx="9144001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Christmas_462488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b="61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-year-christmas-sweet-baking-decoration-novyi-god-rozhde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s4-7969155036.jpg"/>
          <p:cNvPicPr>
            <a:picLocks noChangeAspect="1"/>
          </p:cNvPicPr>
          <p:nvPr/>
        </p:nvPicPr>
        <p:blipFill>
          <a:blip r:embed="rId2" cstate="print"/>
          <a:srcRect b="620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Christmas_464687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45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Christmas_46586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zhdestvo-holiday-celebration-ukrasheniia-decoration-chris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e-Christmas-Cake-HD-Wallpap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od-cake-winter-snowflak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3130-svetik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1232" b="575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ie-baking-nuts-rozhdestvo-christmas-pirog-vypechka-orekhi-s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_new_year_feast_needles_toys_bells_pitcher_cake_snowflake_35856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king_Cookies_Christmas_4585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baking-cake-rozhdestvo-vypechka-pirog-sladkoe-izi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Christmas_464892.jpg"/>
          <p:cNvPicPr>
            <a:picLocks noChangeAspect="1"/>
          </p:cNvPicPr>
          <p:nvPr/>
        </p:nvPicPr>
        <p:blipFill>
          <a:blip r:embed="rId2" cstate="print"/>
          <a:srcRect t="2214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chene-vypechka-novogodnyaya-220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s_Christmas_46287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6890" b="2313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s_cookies_topping_dessert_form_71475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House-Cake-HD-Wallpap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age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4724" b="1181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3131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2896-svetik.jpg"/>
          <p:cNvPicPr>
            <a:picLocks noChangeAspect="1"/>
          </p:cNvPicPr>
          <p:nvPr/>
        </p:nvPicPr>
        <p:blipFill>
          <a:blip r:embed="rId2" cstate="print"/>
          <a:srcRect t="55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rry-christmas-xmas-686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Kép 3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100000"/>
          </a:blip>
          <a:stretch>
            <a:fillRect/>
          </a:stretch>
        </p:blipFill>
        <p:spPr>
          <a:xfrm>
            <a:off x="3975824" y="2857500"/>
            <a:ext cx="1028224" cy="566738"/>
          </a:xfrm>
          <a:prstGeom prst="rect">
            <a:avLst/>
          </a:prstGeom>
        </p:spPr>
      </p:pic>
      <p:pic>
        <p:nvPicPr>
          <p:cNvPr id="5" name="Kép 4" descr="fe61.png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3995936" y="3361556"/>
            <a:ext cx="1115801" cy="1609329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0" y="5468779"/>
            <a:ext cx="2042546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http://judy-christmas.blogspot.com</a:t>
            </a:r>
            <a:endParaRPr lang="hu-HU" sz="10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6804248" y="5468779"/>
            <a:ext cx="1840568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0" cap="none" spc="0" dirty="0" smtClean="0">
                <a:ln w="10160">
                  <a:noFill/>
                  <a:prstDash val="solid"/>
                </a:ln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http://www.ppsparadicsom.net</a:t>
            </a:r>
            <a:endParaRPr lang="hu-HU" sz="1000" b="0" cap="none" spc="0" dirty="0">
              <a:ln w="10160">
                <a:noFill/>
                <a:prstDash val="solid"/>
              </a:ln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6</Words>
  <Application>Microsoft Office PowerPoint</Application>
  <PresentationFormat>Diavetítés a képernyőre (16:10 oldalarány)</PresentationFormat>
  <Paragraphs>2</Paragraphs>
  <Slides>62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62</vt:i4>
      </vt:variant>
    </vt:vector>
  </HeadingPairs>
  <TitlesOfParts>
    <vt:vector size="6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22</cp:revision>
  <dcterms:created xsi:type="dcterms:W3CDTF">2017-12-14T09:00:02Z</dcterms:created>
  <dcterms:modified xsi:type="dcterms:W3CDTF">2017-12-18T01:33:52Z</dcterms:modified>
</cp:coreProperties>
</file>