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9" r:id="rId2"/>
    <p:sldId id="260" r:id="rId3"/>
    <p:sldId id="261" r:id="rId4"/>
    <p:sldId id="262" r:id="rId5"/>
    <p:sldId id="264" r:id="rId6"/>
  </p:sldIdLst>
  <p:sldSz cx="9144000" cy="5715000" type="screen16x1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4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 bwMode="auto">
          <a:xfrm>
            <a:off x="381000" y="0"/>
            <a:ext cx="609600" cy="5715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276225" y="0"/>
            <a:ext cx="104775" cy="5715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3"/>
          <p:cNvSpPr/>
          <p:nvPr/>
        </p:nvSpPr>
        <p:spPr bwMode="auto">
          <a:xfrm>
            <a:off x="990600" y="0"/>
            <a:ext cx="182563" cy="5715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8"/>
          <p:cNvSpPr/>
          <p:nvPr/>
        </p:nvSpPr>
        <p:spPr bwMode="auto">
          <a:xfrm>
            <a:off x="1141413" y="0"/>
            <a:ext cx="230187" cy="5715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necteur droit 10"/>
          <p:cNvSpPr>
            <a:spLocks noChangeShapeType="1"/>
          </p:cNvSpPr>
          <p:nvPr/>
        </p:nvSpPr>
        <p:spPr bwMode="auto">
          <a:xfrm>
            <a:off x="106363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9"/>
          <p:cNvSpPr>
            <a:spLocks noChangeShapeType="1"/>
          </p:cNvSpPr>
          <p:nvPr/>
        </p:nvSpPr>
        <p:spPr bwMode="auto">
          <a:xfrm>
            <a:off x="854075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necteur droit 15"/>
          <p:cNvSpPr>
            <a:spLocks noChangeShapeType="1"/>
          </p:cNvSpPr>
          <p:nvPr/>
        </p:nvSpPr>
        <p:spPr bwMode="auto">
          <a:xfrm>
            <a:off x="1727200" y="0"/>
            <a:ext cx="0" cy="5715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necteur droit 21"/>
          <p:cNvSpPr>
            <a:spLocks noChangeShapeType="1"/>
          </p:cNvSpPr>
          <p:nvPr/>
        </p:nvSpPr>
        <p:spPr bwMode="auto">
          <a:xfrm>
            <a:off x="9113838" y="0"/>
            <a:ext cx="0" cy="5715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26"/>
          <p:cNvSpPr/>
          <p:nvPr/>
        </p:nvSpPr>
        <p:spPr bwMode="auto">
          <a:xfrm>
            <a:off x="1219200" y="0"/>
            <a:ext cx="76200" cy="5715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lipse 20"/>
          <p:cNvSpPr/>
          <p:nvPr/>
        </p:nvSpPr>
        <p:spPr bwMode="auto">
          <a:xfrm>
            <a:off x="609600" y="2857500"/>
            <a:ext cx="1295400" cy="10795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lipse 22"/>
          <p:cNvSpPr/>
          <p:nvPr/>
        </p:nvSpPr>
        <p:spPr bwMode="auto">
          <a:xfrm>
            <a:off x="1309688" y="4056063"/>
            <a:ext cx="641350" cy="53340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lipse 23"/>
          <p:cNvSpPr/>
          <p:nvPr/>
        </p:nvSpPr>
        <p:spPr bwMode="auto">
          <a:xfrm>
            <a:off x="1090613" y="4583113"/>
            <a:ext cx="138112" cy="1143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lipse 25"/>
          <p:cNvSpPr/>
          <p:nvPr/>
        </p:nvSpPr>
        <p:spPr bwMode="auto">
          <a:xfrm>
            <a:off x="1663700" y="4822825"/>
            <a:ext cx="274638" cy="2286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lipse 24"/>
          <p:cNvSpPr/>
          <p:nvPr/>
        </p:nvSpPr>
        <p:spPr>
          <a:xfrm>
            <a:off x="1905000" y="3746500"/>
            <a:ext cx="365125" cy="30480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2603500"/>
            <a:ext cx="6172200" cy="1578635"/>
          </a:xfrm>
        </p:spPr>
        <p:txBody>
          <a:bodyPr/>
          <a:lstStyle>
            <a:lvl1pPr>
              <a:defRPr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4169435"/>
            <a:ext cx="6172200" cy="11430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22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954963" y="94615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25517-B496-4686-ACFE-FC497F2F8522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23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381876" y="3452812"/>
            <a:ext cx="30480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4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106863"/>
            <a:ext cx="609600" cy="431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292A0-3135-49C1-9DA0-F9879DD2BD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333500"/>
            <a:ext cx="7467600" cy="406146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521AD2D-9E39-4A10-8206-F1463DC5F735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5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4906C8-7C8A-4038-A56D-351E3E06CC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 bwMode="auto">
          <a:xfrm>
            <a:off x="381000" y="0"/>
            <a:ext cx="609600" cy="5715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 bwMode="auto">
          <a:xfrm>
            <a:off x="276225" y="0"/>
            <a:ext cx="104775" cy="5715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 bwMode="auto">
          <a:xfrm>
            <a:off x="990600" y="0"/>
            <a:ext cx="182563" cy="5715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 bwMode="auto">
          <a:xfrm>
            <a:off x="1141413" y="0"/>
            <a:ext cx="230187" cy="5715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necteur droit 12"/>
          <p:cNvSpPr>
            <a:spLocks noChangeShapeType="1"/>
          </p:cNvSpPr>
          <p:nvPr/>
        </p:nvSpPr>
        <p:spPr bwMode="auto">
          <a:xfrm>
            <a:off x="106363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necteur droit 14"/>
          <p:cNvSpPr>
            <a:spLocks noChangeShapeType="1"/>
          </p:cNvSpPr>
          <p:nvPr/>
        </p:nvSpPr>
        <p:spPr bwMode="auto">
          <a:xfrm>
            <a:off x="854075" y="0"/>
            <a:ext cx="0" cy="5715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necteur droit 15"/>
          <p:cNvSpPr>
            <a:spLocks noChangeShapeType="1"/>
          </p:cNvSpPr>
          <p:nvPr/>
        </p:nvSpPr>
        <p:spPr bwMode="auto">
          <a:xfrm>
            <a:off x="1727200" y="0"/>
            <a:ext cx="0" cy="5715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7"/>
          <p:cNvSpPr/>
          <p:nvPr/>
        </p:nvSpPr>
        <p:spPr bwMode="auto">
          <a:xfrm>
            <a:off x="1219200" y="0"/>
            <a:ext cx="76200" cy="5715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lipse 18"/>
          <p:cNvSpPr/>
          <p:nvPr/>
        </p:nvSpPr>
        <p:spPr bwMode="auto">
          <a:xfrm>
            <a:off x="609600" y="2857500"/>
            <a:ext cx="1295400" cy="10795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lipse 19"/>
          <p:cNvSpPr/>
          <p:nvPr/>
        </p:nvSpPr>
        <p:spPr bwMode="auto">
          <a:xfrm>
            <a:off x="1323975" y="4056063"/>
            <a:ext cx="642938" cy="53340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lipse 20"/>
          <p:cNvSpPr/>
          <p:nvPr/>
        </p:nvSpPr>
        <p:spPr bwMode="auto">
          <a:xfrm>
            <a:off x="1090613" y="4583113"/>
            <a:ext cx="138112" cy="1143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lipse 21"/>
          <p:cNvSpPr/>
          <p:nvPr/>
        </p:nvSpPr>
        <p:spPr bwMode="auto">
          <a:xfrm>
            <a:off x="1663700" y="4826000"/>
            <a:ext cx="274638" cy="2286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lipse 22"/>
          <p:cNvSpPr/>
          <p:nvPr/>
        </p:nvSpPr>
        <p:spPr bwMode="auto">
          <a:xfrm>
            <a:off x="1879600" y="3733800"/>
            <a:ext cx="365125" cy="30480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necteur droit 25"/>
          <p:cNvSpPr>
            <a:spLocks noChangeShapeType="1"/>
          </p:cNvSpPr>
          <p:nvPr/>
        </p:nvSpPr>
        <p:spPr bwMode="auto">
          <a:xfrm>
            <a:off x="9097963" y="0"/>
            <a:ext cx="0" cy="5715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413000"/>
            <a:ext cx="6172200" cy="1711325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4175125"/>
            <a:ext cx="6172200" cy="11430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0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953375" y="942975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85AD2-FCDB-4ED8-A3ED-23F4331B74C1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21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381876" y="3449637"/>
            <a:ext cx="30480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106863"/>
            <a:ext cx="609600" cy="431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C0E72-BC03-452C-A7AC-ED391DD6A5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333500"/>
            <a:ext cx="3657600" cy="3810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333500"/>
            <a:ext cx="3657600" cy="3810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16D5B-B56D-403B-810F-51D72E929541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4BBDA-2C80-48C9-BF38-CA0A1AE148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7542"/>
            <a:ext cx="75438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1968500"/>
            <a:ext cx="3657600" cy="32385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1968500"/>
            <a:ext cx="3657600" cy="32385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308100"/>
            <a:ext cx="3657600" cy="54864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308100"/>
            <a:ext cx="3657600" cy="54864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CD022-800E-40DD-83AD-0DBC761EB6B2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FC885-3FA0-42F9-AC7C-D99E0B628C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218335B-569C-4763-B1A5-682DF9D3B1FE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4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FE36009-9508-41A6-A4B4-DCB16FF243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2AC84-9C1C-4424-848E-0F7F3451AACD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AAC60-F2BE-4DC9-9BF5-2E5ED4EBE5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5715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5715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necteur droit 8"/>
          <p:cNvSpPr>
            <a:spLocks noChangeShapeType="1"/>
          </p:cNvSpPr>
          <p:nvPr/>
        </p:nvSpPr>
        <p:spPr bwMode="auto">
          <a:xfrm>
            <a:off x="6192838" y="0"/>
            <a:ext cx="0" cy="5715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5715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11"/>
          <p:cNvSpPr/>
          <p:nvPr/>
        </p:nvSpPr>
        <p:spPr bwMode="auto">
          <a:xfrm>
            <a:off x="8839200" y="0"/>
            <a:ext cx="304800" cy="5715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lipse 13"/>
          <p:cNvSpPr/>
          <p:nvPr/>
        </p:nvSpPr>
        <p:spPr>
          <a:xfrm>
            <a:off x="8156575" y="4762500"/>
            <a:ext cx="549275" cy="4572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897630" y="2628900"/>
            <a:ext cx="525780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28600"/>
            <a:ext cx="1527048" cy="415290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28600"/>
            <a:ext cx="5638800" cy="527304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2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A39C85E-114F-4369-9984-DC7F06507E52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13" name="Espace réservé du numéro de diapositiv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EE72EA-9E65-4B2C-BF30-43BBC434A3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4" name="Espace réservé du pied de page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5715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lipse 12"/>
          <p:cNvSpPr/>
          <p:nvPr/>
        </p:nvSpPr>
        <p:spPr>
          <a:xfrm>
            <a:off x="8156575" y="4762500"/>
            <a:ext cx="549275" cy="4572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10"/>
          <p:cNvSpPr/>
          <p:nvPr/>
        </p:nvSpPr>
        <p:spPr bwMode="auto">
          <a:xfrm>
            <a:off x="8839200" y="0"/>
            <a:ext cx="304800" cy="5715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5715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necteur droit 19"/>
          <p:cNvSpPr>
            <a:spLocks noChangeShapeType="1"/>
          </p:cNvSpPr>
          <p:nvPr/>
        </p:nvSpPr>
        <p:spPr bwMode="auto">
          <a:xfrm>
            <a:off x="6192838" y="0"/>
            <a:ext cx="0" cy="5715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875913" y="2628900"/>
            <a:ext cx="525780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5715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20663"/>
            <a:ext cx="1524000" cy="4130040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3A019C-CA5C-4976-8803-1D3F13A49EB4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13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654CEAF-7B3A-4271-A698-7B47FBBD0F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4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2D331-7C08-4859-9B64-FFE4D9198BB6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F0D38-4849-4BD7-973E-3BF4BF0715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1676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D2393-6A82-4AC1-BB26-C3E181D09F3F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1988-DB8E-40E2-9D10-C6BD7D4840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5715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9525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8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7467600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756526" y="869950"/>
            <a:ext cx="1676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AF9005-415B-40D9-AE84-289253B35B5D}" type="datetimeFigureOut">
              <a:rPr lang="fr-FR"/>
              <a:pPr>
                <a:defRPr/>
              </a:pPr>
              <a:t>05/12/2017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7256463" y="3084512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5715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5715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5715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5715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8156575" y="4762500"/>
            <a:ext cx="549275" cy="4572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588" y="4778375"/>
            <a:ext cx="609600" cy="434975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C6382C-B684-4EE8-91E0-B7F3476010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24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cs typeface="+mn-cs"/>
            </a:endParaRPr>
          </a:p>
        </p:txBody>
      </p:sp>
      <p:pic>
        <p:nvPicPr>
          <p:cNvPr id="13315" name="Espace réservé du contenu 12" descr="Présentation1.jp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16" name="ZoneTexte 15"/>
          <p:cNvSpPr txBox="1"/>
          <p:nvPr/>
        </p:nvSpPr>
        <p:spPr>
          <a:xfrm>
            <a:off x="179512" y="4297660"/>
            <a:ext cx="885698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hiller" pitchFamily="82" charset="0"/>
                <a:cs typeface="+mn-cs"/>
              </a:rPr>
              <a:t>Petite fleur.</a:t>
            </a:r>
            <a:endParaRPr lang="fr-FR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hiller" pitchFamily="82" charset="0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3319" name="Image 7" descr="53cbb9b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193675"/>
            <a:ext cx="2808287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8" descr="44f9a51e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120650"/>
            <a:ext cx="1655763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Image 11" descr="clarinet-sy-png-8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061274" flipV="1">
            <a:off x="1692275" y="3794125"/>
            <a:ext cx="32258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edge/>
    <p:sndAc>
      <p:stSnd>
        <p:snd r:embed="rId2" name="Sidney Bechet - Petite Fl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" name="Image 4" descr="Présentatio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2475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résentatio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700"/>
            <a:ext cx="4572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Présentation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Présentation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Présentation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Présentation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Présentation1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Présentation1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552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Présentation1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52950" y="0"/>
            <a:ext cx="45910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Présentation1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Présentation1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 descr="Présentation1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Image 19" descr="Présentation1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Présentation1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1" descr="Petite fleur.jp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mage 24" descr="Petite fleur.jpg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age 25" descr="Petite fleur.jpg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mage 31" descr="Petite fleur.jp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69" dur="3075" decel="100000"/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70" dur="3075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71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72" dur="3075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73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925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1925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5" dur="192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7" dur="192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1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0"/>
                            </p:stCondLst>
                            <p:childTnLst>
                              <p:par>
                                <p:cTn id="232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3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3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3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40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5362" name="Espace réservé du contenu 3" descr="Présentation1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Image 5" descr="Présentatio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Présentation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1525" y="0"/>
            <a:ext cx="4562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Présentation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Présentation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Présentation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Présentation1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Petite fleur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Petite fleur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91050" y="0"/>
            <a:ext cx="45529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Petite fleur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45910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Petite fleur11.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Petite fleur11.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587182034-sax-wallpaper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Petite fleur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 21" descr="Petite fleur.jp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5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45">
                                          <p:stCondLst>
                                            <p:cond delay="45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6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65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415" decel="50000">
                                          <p:stCondLst>
                                            <p:cond delay="161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925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1925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4" dur="192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6" dur="192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1" presetClass="exit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19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cs typeface="+mn-cs"/>
            </a:endParaRPr>
          </a:p>
        </p:txBody>
      </p:sp>
      <p:pic>
        <p:nvPicPr>
          <p:cNvPr id="16388" name="Image 27" descr="Petite fle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4479925" y="23955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8435" name="Espace réservé du contenu 14" descr="Petite fleur...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8288" y="120650"/>
            <a:ext cx="8640762" cy="5400675"/>
          </a:xfrm>
        </p:spPr>
      </p:pic>
      <p:pic>
        <p:nvPicPr>
          <p:cNvPr id="18436" name="Image 15" descr="d0e58c9c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-166688"/>
            <a:ext cx="2103437" cy="107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428</TotalTime>
  <Words>0</Words>
  <Application>Microsoft Office PowerPoint</Application>
  <PresentationFormat>Affichage à l'écran (16:10)</PresentationFormat>
  <Paragraphs>0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Modèle de conception</vt:lpstr>
      </vt:variant>
      <vt:variant>
        <vt:i4>12</vt:i4>
      </vt:variant>
      <vt:variant>
        <vt:lpstr>Titres des diapositives</vt:lpstr>
      </vt:variant>
      <vt:variant>
        <vt:i4>5</vt:i4>
      </vt:variant>
    </vt:vector>
  </HeadingPairs>
  <TitlesOfParts>
    <vt:vector size="22" baseType="lpstr">
      <vt:lpstr>Century Schoolbook</vt:lpstr>
      <vt:lpstr>Arial</vt:lpstr>
      <vt:lpstr>Wingdings</vt:lpstr>
      <vt:lpstr>Wingdings 2</vt:lpstr>
      <vt:lpstr>Calibri</vt:lpstr>
      <vt:lpstr>Oriel</vt:lpstr>
      <vt:lpstr>Oriel</vt:lpstr>
      <vt:lpstr>Oriel</vt:lpstr>
      <vt:lpstr>Oriel</vt:lpstr>
      <vt:lpstr>Oriel</vt:lpstr>
      <vt:lpstr>Oriel</vt:lpstr>
      <vt:lpstr>Oriel</vt:lpstr>
      <vt:lpstr>Oriel</vt:lpstr>
      <vt:lpstr>Oriel</vt:lpstr>
      <vt:lpstr>Oriel</vt:lpstr>
      <vt:lpstr>Oriel</vt:lpstr>
      <vt:lpstr>Oriel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Gilbert</dc:creator>
  <cp:lastModifiedBy>Jean-Louis</cp:lastModifiedBy>
  <cp:revision>53</cp:revision>
  <dcterms:created xsi:type="dcterms:W3CDTF">2017-10-27T17:22:20Z</dcterms:created>
  <dcterms:modified xsi:type="dcterms:W3CDTF">2017-12-05T07:44:44Z</dcterms:modified>
</cp:coreProperties>
</file>