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60" r:id="rId4"/>
    <p:sldId id="257" r:id="rId5"/>
    <p:sldId id="261" r:id="rId6"/>
    <p:sldId id="258" r:id="rId7"/>
    <p:sldId id="262" r:id="rId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99"/>
    <a:srgbClr val="9966FF"/>
    <a:srgbClr val="66CCFF"/>
    <a:srgbClr val="CCFFCC"/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47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8EFF3-722A-43FD-A49D-F53569C6FA73}" type="datetimeFigureOut">
              <a:rPr lang="fr-FR" smtClean="0"/>
              <a:t>17/06/2011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63B01-82D0-43C1-BB20-C3E334078D6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8EFF3-722A-43FD-A49D-F53569C6FA73}" type="datetimeFigureOut">
              <a:rPr lang="fr-FR" smtClean="0"/>
              <a:t>17/06/2011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63B01-82D0-43C1-BB20-C3E334078D6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8EFF3-722A-43FD-A49D-F53569C6FA73}" type="datetimeFigureOut">
              <a:rPr lang="fr-FR" smtClean="0"/>
              <a:t>17/06/2011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63B01-82D0-43C1-BB20-C3E334078D6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8EFF3-722A-43FD-A49D-F53569C6FA73}" type="datetimeFigureOut">
              <a:rPr lang="fr-FR" smtClean="0"/>
              <a:t>17/06/2011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63B01-82D0-43C1-BB20-C3E334078D6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8EFF3-722A-43FD-A49D-F53569C6FA73}" type="datetimeFigureOut">
              <a:rPr lang="fr-FR" smtClean="0"/>
              <a:t>17/06/2011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63B01-82D0-43C1-BB20-C3E334078D6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8EFF3-722A-43FD-A49D-F53569C6FA73}" type="datetimeFigureOut">
              <a:rPr lang="fr-FR" smtClean="0"/>
              <a:t>17/06/2011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63B01-82D0-43C1-BB20-C3E334078D6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8EFF3-722A-43FD-A49D-F53569C6FA73}" type="datetimeFigureOut">
              <a:rPr lang="fr-FR" smtClean="0"/>
              <a:t>17/06/2011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63B01-82D0-43C1-BB20-C3E334078D6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8EFF3-722A-43FD-A49D-F53569C6FA73}" type="datetimeFigureOut">
              <a:rPr lang="fr-FR" smtClean="0"/>
              <a:t>17/06/2011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63B01-82D0-43C1-BB20-C3E334078D6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8EFF3-722A-43FD-A49D-F53569C6FA73}" type="datetimeFigureOut">
              <a:rPr lang="fr-FR" smtClean="0"/>
              <a:t>17/06/2011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63B01-82D0-43C1-BB20-C3E334078D6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8EFF3-722A-43FD-A49D-F53569C6FA73}" type="datetimeFigureOut">
              <a:rPr lang="fr-FR" smtClean="0"/>
              <a:t>17/06/2011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63B01-82D0-43C1-BB20-C3E334078D6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8EFF3-722A-43FD-A49D-F53569C6FA73}" type="datetimeFigureOut">
              <a:rPr lang="fr-FR" smtClean="0"/>
              <a:t>17/06/2011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63B01-82D0-43C1-BB20-C3E334078D6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18EFF3-722A-43FD-A49D-F53569C6FA73}" type="datetimeFigureOut">
              <a:rPr lang="fr-FR" smtClean="0"/>
              <a:t>17/06/2011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463B01-82D0-43C1-BB20-C3E334078D6F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image" Target="../media/image11.gif"/><Relationship Id="rId4" Type="http://schemas.openxmlformats.org/officeDocument/2006/relationships/image" Target="../media/image10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7" Type="http://schemas.openxmlformats.org/officeDocument/2006/relationships/image" Target="../media/image17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gif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chezminette87.c.h.pic.centerblog.net/w0mdnhg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38" name="Picture 2" descr="http://tresornet.t.r.pic.centerblog.net/b87fye1q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4149080"/>
            <a:ext cx="3800475" cy="222885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0" y="1268760"/>
            <a:ext cx="9144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dirty="0" smtClean="0">
                <a:solidFill>
                  <a:schemeClr val="bg1"/>
                </a:solidFill>
                <a:latin typeface="Burnstown Dam" pitchFamily="2" charset="0"/>
              </a:rPr>
              <a:t>LE POISSON DES MERS DU SUD</a:t>
            </a:r>
            <a:endParaRPr lang="fr-FR" sz="6000" dirty="0">
              <a:solidFill>
                <a:schemeClr val="bg1"/>
              </a:solidFill>
              <a:latin typeface="Burnstown Dam" pitchFamily="2" charset="0"/>
            </a:endParaRPr>
          </a:p>
        </p:txBody>
      </p:sp>
    </p:spTree>
  </p:cSld>
  <p:clrMapOvr>
    <a:masterClrMapping/>
  </p:clrMapOvr>
  <p:transition advClick="0" advTm="7000">
    <p:sndAc>
      <p:stSnd>
        <p:snd r:embed="rId2" name="Le poisson des mers du sud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chezminette87.c.h.pic.centerblog.net/w0mdnhg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4572000" y="0"/>
            <a:ext cx="45720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solidFill>
                  <a:srgbClr val="CCFFCC"/>
                </a:solidFill>
              </a:rPr>
              <a:t>Pauvre poisson</a:t>
            </a:r>
            <a:br>
              <a:rPr lang="fr-FR" b="1" dirty="0">
                <a:solidFill>
                  <a:srgbClr val="CCFFCC"/>
                </a:solidFill>
              </a:rPr>
            </a:br>
            <a:r>
              <a:rPr lang="fr-FR" b="1" dirty="0">
                <a:solidFill>
                  <a:srgbClr val="CCFFCC"/>
                </a:solidFill>
              </a:rPr>
              <a:t>Pauvre poisson des mers du sud</a:t>
            </a:r>
            <a:br>
              <a:rPr lang="fr-FR" b="1" dirty="0">
                <a:solidFill>
                  <a:srgbClr val="CCFFCC"/>
                </a:solidFill>
              </a:rPr>
            </a:br>
            <a:r>
              <a:rPr lang="fr-FR" b="1" dirty="0">
                <a:solidFill>
                  <a:srgbClr val="CCFFCC"/>
                </a:solidFill>
              </a:rPr>
              <a:t>Egaré dans de froids courants </a:t>
            </a:r>
            <a:br>
              <a:rPr lang="fr-FR" b="1" dirty="0">
                <a:solidFill>
                  <a:srgbClr val="CCFFCC"/>
                </a:solidFill>
              </a:rPr>
            </a:br>
            <a:r>
              <a:rPr lang="fr-FR" b="1" dirty="0">
                <a:solidFill>
                  <a:srgbClr val="CCFFCC"/>
                </a:solidFill>
              </a:rPr>
              <a:t>Goûtant le poivre et le safran</a:t>
            </a:r>
            <a:br>
              <a:rPr lang="fr-FR" b="1" dirty="0">
                <a:solidFill>
                  <a:srgbClr val="CCFFCC"/>
                </a:solidFill>
              </a:rPr>
            </a:br>
            <a:r>
              <a:rPr lang="fr-FR" b="1" dirty="0">
                <a:solidFill>
                  <a:srgbClr val="CCFFCC"/>
                </a:solidFill>
              </a:rPr>
              <a:t>Béatitude</a:t>
            </a:r>
            <a:br>
              <a:rPr lang="fr-FR" b="1" dirty="0">
                <a:solidFill>
                  <a:srgbClr val="CCFFCC"/>
                </a:solidFill>
              </a:rPr>
            </a:br>
            <a:r>
              <a:rPr lang="fr-FR" b="1" dirty="0">
                <a:solidFill>
                  <a:srgbClr val="CCFFCC"/>
                </a:solidFill>
              </a:rPr>
              <a:t>Tu t'es perdu dans le triangle des Bermudes</a:t>
            </a:r>
            <a:br>
              <a:rPr lang="fr-FR" b="1" dirty="0">
                <a:solidFill>
                  <a:srgbClr val="CCFFCC"/>
                </a:solidFill>
              </a:rPr>
            </a:br>
            <a:r>
              <a:rPr lang="fr-FR" b="1" dirty="0">
                <a:solidFill>
                  <a:srgbClr val="CCFFCC"/>
                </a:solidFill>
              </a:rPr>
              <a:t>D'une fille sage au jupon blanc </a:t>
            </a:r>
          </a:p>
        </p:txBody>
      </p:sp>
      <p:pic>
        <p:nvPicPr>
          <p:cNvPr id="11268" name="Picture 4" descr="http://bleuchalou.b.l.pic.centerblog.net/ff0e12e1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10250" y="2492896"/>
            <a:ext cx="3333750" cy="2190750"/>
          </a:xfrm>
          <a:prstGeom prst="rect">
            <a:avLst/>
          </a:prstGeom>
          <a:noFill/>
        </p:spPr>
      </p:pic>
      <p:pic>
        <p:nvPicPr>
          <p:cNvPr id="11270" name="Picture 6" descr="http://images.doctissimo.fr/1/gifs-paques/photo/hd/8586838858/78426136d5/gifs-paques-pois32-big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01024">
            <a:off x="1254974" y="520471"/>
            <a:ext cx="2624317" cy="2568480"/>
          </a:xfrm>
          <a:prstGeom prst="rect">
            <a:avLst/>
          </a:prstGeom>
          <a:noFill/>
        </p:spPr>
      </p:pic>
      <p:pic>
        <p:nvPicPr>
          <p:cNvPr id="11272" name="Picture 8" descr="http://medias.francoischarron.com/thumbnail/medias.francoischarron.com/gifs/original/gifs-gratuits-tUB6wDH5Va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28806">
            <a:off x="2267744" y="3068960"/>
            <a:ext cx="3762375" cy="35814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23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chezminette87.c.h.pic.centerblog.net/w0mdnhg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0" y="4005064"/>
            <a:ext cx="4572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/>
              <a:t>C'est un animal, un drôle d'oiseau </a:t>
            </a:r>
            <a:br>
              <a:rPr lang="fr-FR" b="1" dirty="0" smtClean="0"/>
            </a:br>
            <a:r>
              <a:rPr lang="fr-FR" b="1" dirty="0" smtClean="0"/>
              <a:t>Détourné des mers du sud </a:t>
            </a:r>
            <a:br>
              <a:rPr lang="fr-FR" b="1" dirty="0" smtClean="0"/>
            </a:br>
            <a:r>
              <a:rPr lang="fr-FR" b="1" dirty="0" smtClean="0"/>
              <a:t>Par un souffle parfumé </a:t>
            </a:r>
            <a:br>
              <a:rPr lang="fr-FR" b="1" dirty="0" smtClean="0"/>
            </a:br>
            <a:r>
              <a:rPr lang="fr-FR" b="1" dirty="0" smtClean="0"/>
              <a:t>Vanille et jasmin mêlés </a:t>
            </a:r>
            <a:br>
              <a:rPr lang="fr-FR" b="1" dirty="0" smtClean="0"/>
            </a:br>
            <a:r>
              <a:rPr lang="fr-FR" b="1" dirty="0" smtClean="0"/>
              <a:t>Un drôle d'oiseau des mers du sud </a:t>
            </a:r>
            <a:br>
              <a:rPr lang="fr-FR" b="1" dirty="0" smtClean="0"/>
            </a:br>
            <a:r>
              <a:rPr lang="fr-FR" b="1" dirty="0" smtClean="0"/>
              <a:t>Pris dans les glaces de tes yeux </a:t>
            </a:r>
            <a:endParaRPr lang="fr-FR" b="1" dirty="0"/>
          </a:p>
        </p:txBody>
      </p:sp>
      <p:pic>
        <p:nvPicPr>
          <p:cNvPr id="17410" name="Picture 2" descr="http://magfo.m.a.pic.centerblog.net/u91hkpkk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620688"/>
            <a:ext cx="1804093" cy="1628084"/>
          </a:xfrm>
          <a:prstGeom prst="rect">
            <a:avLst/>
          </a:prstGeom>
          <a:noFill/>
        </p:spPr>
      </p:pic>
      <p:pic>
        <p:nvPicPr>
          <p:cNvPr id="17412" name="Picture 4" descr="http://mestiti.m.e.pic.centerblog.net/1wn6lw0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76850" y="1904999"/>
            <a:ext cx="3867150" cy="4953001"/>
          </a:xfrm>
          <a:prstGeom prst="rect">
            <a:avLst/>
          </a:prstGeom>
          <a:noFill/>
        </p:spPr>
      </p:pic>
      <p:pic>
        <p:nvPicPr>
          <p:cNvPr id="6" name="Picture 4" descr="http://img.webme.com/pic/g/gif-transparent/frontosa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1484784"/>
            <a:ext cx="2821494" cy="1844824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chezminette87.c.h.pic.centerblog.net/w0mdnhg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4211960" y="404664"/>
            <a:ext cx="410445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>
                <a:solidFill>
                  <a:srgbClr val="CCFF99"/>
                </a:solidFill>
              </a:rPr>
              <a:t>La fille sage, sans le soleil des mers du sud </a:t>
            </a:r>
            <a:br>
              <a:rPr lang="fr-FR" b="1" dirty="0" smtClean="0">
                <a:solidFill>
                  <a:srgbClr val="CCFF99"/>
                </a:solidFill>
              </a:rPr>
            </a:br>
            <a:r>
              <a:rPr lang="fr-FR" b="1" dirty="0" smtClean="0">
                <a:solidFill>
                  <a:srgbClr val="CCFF99"/>
                </a:solidFill>
              </a:rPr>
              <a:t>Lui a chauffé, chauffé le sang </a:t>
            </a:r>
            <a:br>
              <a:rPr lang="fr-FR" b="1" dirty="0" smtClean="0">
                <a:solidFill>
                  <a:srgbClr val="CCFF99"/>
                </a:solidFill>
              </a:rPr>
            </a:br>
            <a:r>
              <a:rPr lang="fr-FR" b="1" dirty="0" smtClean="0">
                <a:solidFill>
                  <a:srgbClr val="CCFF99"/>
                </a:solidFill>
              </a:rPr>
              <a:t>Ecoute-le battre à ses écailles d'argent </a:t>
            </a:r>
            <a:br>
              <a:rPr lang="fr-FR" b="1" dirty="0" smtClean="0">
                <a:solidFill>
                  <a:srgbClr val="CCFF99"/>
                </a:solidFill>
              </a:rPr>
            </a:br>
            <a:r>
              <a:rPr lang="fr-FR" b="1" dirty="0" smtClean="0">
                <a:solidFill>
                  <a:srgbClr val="CCFF99"/>
                </a:solidFill>
              </a:rPr>
              <a:t>D'un royaume était-il calife </a:t>
            </a:r>
            <a:br>
              <a:rPr lang="fr-FR" b="1" dirty="0" smtClean="0">
                <a:solidFill>
                  <a:srgbClr val="CCFF99"/>
                </a:solidFill>
              </a:rPr>
            </a:br>
            <a:r>
              <a:rPr lang="fr-FR" b="1" dirty="0" smtClean="0">
                <a:solidFill>
                  <a:srgbClr val="CCFF99"/>
                </a:solidFill>
              </a:rPr>
              <a:t>Des courants froids il est captif </a:t>
            </a:r>
            <a:endParaRPr lang="fr-FR" b="1" dirty="0">
              <a:solidFill>
                <a:srgbClr val="CCFF99"/>
              </a:solidFill>
            </a:endParaRPr>
          </a:p>
        </p:txBody>
      </p:sp>
      <p:pic>
        <p:nvPicPr>
          <p:cNvPr id="16386" name="Picture 2" descr="http://chouky39.c.h.pic.centerblog.net/725c83bd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9800" y="4943475"/>
            <a:ext cx="3124200" cy="1914525"/>
          </a:xfrm>
          <a:prstGeom prst="rect">
            <a:avLst/>
          </a:prstGeom>
          <a:noFill/>
        </p:spPr>
      </p:pic>
      <p:pic>
        <p:nvPicPr>
          <p:cNvPr id="16390" name="Picture 6" descr="http://www.gifsmaniac.com/gifs-animes/oiseaux/charognards/oiseaux-charognards-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188640"/>
            <a:ext cx="2643331" cy="2204864"/>
          </a:xfrm>
          <a:prstGeom prst="rect">
            <a:avLst/>
          </a:prstGeom>
          <a:noFill/>
        </p:spPr>
      </p:pic>
      <p:pic>
        <p:nvPicPr>
          <p:cNvPr id="16392" name="Picture 8" descr="http://citronelle.c.i.pic.centerblog.net/s6bu6ziq.gif"/>
          <p:cNvPicPr>
            <a:picLocks noChangeAspect="1" noChangeArrowheads="1" noCrop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0" y="3990975"/>
            <a:ext cx="3810000" cy="2867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94" name="Picture 10" descr="http://blogsimages.skynet.be/images_v2/002/600/486/20070921/dyn010_original_350_311_gif_2600486_92f52aefa4cdad7b7b6e1543ed038b67.gif"/>
          <p:cNvPicPr>
            <a:picLocks noChangeAspect="1" noChangeArrowheads="1" noCrop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87824" y="2564904"/>
            <a:ext cx="3333750" cy="2962276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3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chezminette87.c.h.pic.centerblog.net/w0mdnhg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07504" y="2132856"/>
            <a:ext cx="367240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</a:rPr>
              <a:t>C'est un animal, un drôle d'oiseau </a:t>
            </a:r>
            <a:br>
              <a:rPr lang="fr-FR" b="1" dirty="0" smtClean="0">
                <a:solidFill>
                  <a:schemeClr val="bg1"/>
                </a:solidFill>
              </a:rPr>
            </a:br>
            <a:r>
              <a:rPr lang="fr-FR" b="1" dirty="0" smtClean="0">
                <a:solidFill>
                  <a:schemeClr val="bg1"/>
                </a:solidFill>
              </a:rPr>
              <a:t>Détourné des mers du sud </a:t>
            </a:r>
            <a:br>
              <a:rPr lang="fr-FR" b="1" dirty="0" smtClean="0">
                <a:solidFill>
                  <a:schemeClr val="bg1"/>
                </a:solidFill>
              </a:rPr>
            </a:br>
            <a:r>
              <a:rPr lang="fr-FR" b="1" dirty="0" smtClean="0">
                <a:solidFill>
                  <a:schemeClr val="bg1"/>
                </a:solidFill>
              </a:rPr>
              <a:t>Par un souffle parfumé </a:t>
            </a:r>
            <a:br>
              <a:rPr lang="fr-FR" b="1" dirty="0" smtClean="0">
                <a:solidFill>
                  <a:schemeClr val="bg1"/>
                </a:solidFill>
              </a:rPr>
            </a:br>
            <a:r>
              <a:rPr lang="fr-FR" b="1" dirty="0" smtClean="0">
                <a:solidFill>
                  <a:schemeClr val="bg1"/>
                </a:solidFill>
              </a:rPr>
              <a:t>Vanille et jasmin mêlés </a:t>
            </a:r>
            <a:br>
              <a:rPr lang="fr-FR" b="1" dirty="0" smtClean="0">
                <a:solidFill>
                  <a:schemeClr val="bg1"/>
                </a:solidFill>
              </a:rPr>
            </a:br>
            <a:r>
              <a:rPr lang="fr-FR" b="1" dirty="0" smtClean="0"/>
              <a:t>Un drôle d'oiseau des mers du sud </a:t>
            </a:r>
            <a:br>
              <a:rPr lang="fr-FR" b="1" dirty="0" smtClean="0"/>
            </a:br>
            <a:r>
              <a:rPr lang="fr-FR" b="1" dirty="0" smtClean="0"/>
              <a:t>Pris dans les glaces de tes yeux </a:t>
            </a:r>
            <a:endParaRPr lang="fr-FR" b="1" dirty="0"/>
          </a:p>
        </p:txBody>
      </p:sp>
      <p:pic>
        <p:nvPicPr>
          <p:cNvPr id="18442" name="Picture 10" descr="http://images.gifmania.fr/Gif-Animes-Walt-Disney/Animations-Films-Disney/Images-Aladdin/Princesse-Jasmine/princess-jasmine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1988840"/>
            <a:ext cx="2104434" cy="2520280"/>
          </a:xfrm>
          <a:prstGeom prst="rect">
            <a:avLst/>
          </a:prstGeom>
          <a:noFill/>
        </p:spPr>
      </p:pic>
      <p:pic>
        <p:nvPicPr>
          <p:cNvPr id="18444" name="Picture 12" descr="http://miechambo.canalblog.com/images/LAPIN_ANIME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83768" y="620688"/>
            <a:ext cx="1085443" cy="1386484"/>
          </a:xfrm>
          <a:prstGeom prst="rect">
            <a:avLst/>
          </a:prstGeom>
          <a:noFill/>
        </p:spPr>
      </p:pic>
      <p:pic>
        <p:nvPicPr>
          <p:cNvPr id="18446" name="Picture 14" descr="http://www.dinosoria.com/gifs/animaux/castor_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4725144"/>
            <a:ext cx="2857500" cy="1924051"/>
          </a:xfrm>
          <a:prstGeom prst="rect">
            <a:avLst/>
          </a:prstGeom>
          <a:noFill/>
        </p:spPr>
      </p:pic>
      <p:pic>
        <p:nvPicPr>
          <p:cNvPr id="18448" name="Picture 16" descr="http://gifsgifsgifsgratuits.free.fr/images/gif-gratuit/gif-animaux/gif-anime-animaux-3-gratuit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80112" y="3573016"/>
            <a:ext cx="2200275" cy="2581276"/>
          </a:xfrm>
          <a:prstGeom prst="rect">
            <a:avLst/>
          </a:prstGeom>
          <a:noFill/>
        </p:spPr>
      </p:pic>
      <p:pic>
        <p:nvPicPr>
          <p:cNvPr id="18450" name="Picture 18" descr="http://www.annuaire-animaux.net/images-gif/rapace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52120" y="404664"/>
            <a:ext cx="2808312" cy="1915037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43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chezminette87.c.h.pic.centerblog.net/w0mdnhg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0" y="0"/>
            <a:ext cx="4788024" cy="46409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</a:rPr>
              <a:t>C'est un animal, un drôle d'oiseau </a:t>
            </a:r>
            <a:br>
              <a:rPr lang="fr-FR" b="1" dirty="0" smtClean="0">
                <a:solidFill>
                  <a:schemeClr val="bg1"/>
                </a:solidFill>
              </a:rPr>
            </a:br>
            <a:r>
              <a:rPr lang="fr-FR" b="1" dirty="0" smtClean="0">
                <a:solidFill>
                  <a:schemeClr val="bg1"/>
                </a:solidFill>
              </a:rPr>
              <a:t>Détourné des mers du sud </a:t>
            </a:r>
            <a:r>
              <a:rPr lang="fr-FR" b="1" dirty="0" smtClean="0"/>
              <a:t/>
            </a:r>
            <a:br>
              <a:rPr lang="fr-FR" b="1" dirty="0" smtClean="0"/>
            </a:br>
            <a:r>
              <a:rPr lang="fr-FR" b="1" dirty="0" smtClean="0"/>
              <a:t>Par un souffle parfumé </a:t>
            </a:r>
            <a:br>
              <a:rPr lang="fr-FR" b="1" dirty="0" smtClean="0"/>
            </a:br>
            <a:r>
              <a:rPr lang="fr-FR" b="1" dirty="0" smtClean="0"/>
              <a:t>Vanille et jasmin mêlés</a:t>
            </a:r>
          </a:p>
          <a:p>
            <a:pPr algn="ctr"/>
            <a:r>
              <a:rPr lang="fr-FR" b="1" dirty="0" smtClean="0"/>
              <a:t>Dis fille sage, il veut connaître ton naufrage </a:t>
            </a:r>
            <a:br>
              <a:rPr lang="fr-FR" b="1" dirty="0" smtClean="0"/>
            </a:br>
            <a:r>
              <a:rPr lang="fr-FR" b="1" dirty="0" smtClean="0"/>
              <a:t>Il veut connaître tes rivages </a:t>
            </a:r>
            <a:br>
              <a:rPr lang="fr-FR" b="1" dirty="0" smtClean="0"/>
            </a:br>
            <a:r>
              <a:rPr lang="fr-FR" b="1" dirty="0" smtClean="0">
                <a:solidFill>
                  <a:schemeClr val="bg1"/>
                </a:solidFill>
              </a:rPr>
              <a:t>Où mille voix gémissent à l'ombre de tes plages</a:t>
            </a:r>
            <a:r>
              <a:rPr lang="fr-FR" b="1" dirty="0" smtClean="0"/>
              <a:t/>
            </a:r>
            <a:br>
              <a:rPr lang="fr-FR" b="1" dirty="0" smtClean="0"/>
            </a:br>
            <a:r>
              <a:rPr lang="fr-FR" b="1" dirty="0" smtClean="0">
                <a:solidFill>
                  <a:schemeClr val="bg1"/>
                </a:solidFill>
              </a:rPr>
              <a:t>Pour que vous reposiez ensemble </a:t>
            </a:r>
            <a:br>
              <a:rPr lang="fr-FR" b="1" dirty="0" smtClean="0">
                <a:solidFill>
                  <a:schemeClr val="bg1"/>
                </a:solidFill>
              </a:rPr>
            </a:br>
            <a:r>
              <a:rPr lang="fr-FR" b="1" dirty="0" smtClean="0">
                <a:solidFill>
                  <a:schemeClr val="bg1"/>
                </a:solidFill>
              </a:rPr>
              <a:t>Où le cœur de la mer va l'amble... 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</a:rPr>
              <a:t>C'est un animal, un drôle d'oiseau </a:t>
            </a:r>
            <a:br>
              <a:rPr lang="fr-FR" b="1" dirty="0" smtClean="0">
                <a:solidFill>
                  <a:schemeClr val="bg1"/>
                </a:solidFill>
              </a:rPr>
            </a:br>
            <a:r>
              <a:rPr lang="fr-FR" b="1" dirty="0" smtClean="0">
                <a:solidFill>
                  <a:schemeClr val="bg1"/>
                </a:solidFill>
              </a:rPr>
              <a:t>Détourné des mers du sud </a:t>
            </a:r>
            <a:br>
              <a:rPr lang="fr-FR" b="1" dirty="0" smtClean="0">
                <a:solidFill>
                  <a:schemeClr val="bg1"/>
                </a:solidFill>
              </a:rPr>
            </a:br>
            <a:r>
              <a:rPr lang="fr-FR" b="1" dirty="0" smtClean="0">
                <a:solidFill>
                  <a:schemeClr val="bg1"/>
                </a:solidFill>
              </a:rPr>
              <a:t>Par un souffle parfumé </a:t>
            </a:r>
            <a:r>
              <a:rPr lang="fr-FR" b="1" dirty="0" smtClean="0"/>
              <a:t/>
            </a:r>
            <a:br>
              <a:rPr lang="fr-FR" b="1" dirty="0" smtClean="0"/>
            </a:br>
            <a:r>
              <a:rPr lang="fr-FR" b="1" dirty="0" smtClean="0"/>
              <a:t>Vanille et jasmin mêlés </a:t>
            </a:r>
            <a:br>
              <a:rPr lang="fr-FR" b="1" dirty="0" smtClean="0"/>
            </a:br>
            <a:r>
              <a:rPr lang="fr-FR" b="1" dirty="0" smtClean="0"/>
              <a:t>Un drôle d'oiseau des mers du sud </a:t>
            </a:r>
            <a:br>
              <a:rPr lang="fr-FR" b="1" dirty="0" smtClean="0"/>
            </a:br>
            <a:r>
              <a:rPr lang="fr-FR" b="1" dirty="0" smtClean="0"/>
              <a:t>Pris dans les glaces de tes yeux </a:t>
            </a:r>
          </a:p>
          <a:p>
            <a:pPr algn="ctr"/>
            <a:r>
              <a:rPr lang="fr-FR" b="1" dirty="0" smtClean="0"/>
              <a:t>Il est pris dans les glaces de tes yeux </a:t>
            </a:r>
          </a:p>
        </p:txBody>
      </p:sp>
      <p:pic>
        <p:nvPicPr>
          <p:cNvPr id="15362" name="Picture 2" descr="http://patbad28.p.a.pic.centerblog.net/9e078ca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2132856"/>
            <a:ext cx="4309889" cy="3723864"/>
          </a:xfrm>
          <a:prstGeom prst="rect">
            <a:avLst/>
          </a:prstGeom>
          <a:noFill/>
        </p:spPr>
      </p:pic>
      <p:pic>
        <p:nvPicPr>
          <p:cNvPr id="15364" name="Picture 4" descr="http://img.mp3mixx.com/images/covers/38/384696/art_384696_bi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188640"/>
            <a:ext cx="1905000" cy="1905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ctangle 7"/>
          <p:cNvSpPr/>
          <p:nvPr/>
        </p:nvSpPr>
        <p:spPr>
          <a:xfrm>
            <a:off x="755576" y="4725144"/>
            <a:ext cx="25922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solidFill>
                  <a:srgbClr val="FF0066"/>
                </a:solidFill>
                <a:latin typeface="Freestyle Script" pitchFamily="66" charset="0"/>
              </a:rPr>
              <a:t>I</a:t>
            </a:r>
            <a:r>
              <a:rPr lang="fr-FR" sz="4400" b="1" dirty="0" smtClean="0">
                <a:solidFill>
                  <a:srgbClr val="FF0066"/>
                </a:solidFill>
                <a:latin typeface="Freestyle Script" pitchFamily="66" charset="0"/>
              </a:rPr>
              <a:t>sabelle </a:t>
            </a:r>
            <a:r>
              <a:rPr lang="fr-FR" sz="4400" b="1" dirty="0">
                <a:solidFill>
                  <a:srgbClr val="FF0066"/>
                </a:solidFill>
                <a:latin typeface="Freestyle Script" pitchFamily="66" charset="0"/>
              </a:rPr>
              <a:t>A</a:t>
            </a:r>
            <a:r>
              <a:rPr lang="fr-FR" sz="4400" b="1" dirty="0" smtClean="0">
                <a:solidFill>
                  <a:srgbClr val="FF0066"/>
                </a:solidFill>
                <a:latin typeface="Freestyle Script" pitchFamily="66" charset="0"/>
              </a:rPr>
              <a:t>ntena</a:t>
            </a:r>
            <a:endParaRPr lang="fr-FR" sz="4400" b="1" dirty="0">
              <a:solidFill>
                <a:srgbClr val="FF0066"/>
              </a:solidFill>
              <a:latin typeface="Freestyle Script" pitchFamily="66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499992" y="6211669"/>
            <a:ext cx="46440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/>
              <a:t>Merci à Isabelle Antena pour l’interprétation</a:t>
            </a:r>
          </a:p>
          <a:p>
            <a:pPr algn="ctr"/>
            <a:r>
              <a:rPr lang="fr-FR" b="1" dirty="0"/>
              <a:t>d</a:t>
            </a:r>
            <a:r>
              <a:rPr lang="fr-FR" b="1" dirty="0" smtClean="0"/>
              <a:t>e la chanson «  Le poisson des mers du sud ».</a:t>
            </a:r>
            <a:endParaRPr lang="fr-FR" b="1" dirty="0"/>
          </a:p>
        </p:txBody>
      </p:sp>
    </p:spTree>
  </p:cSld>
  <p:clrMapOvr>
    <a:masterClrMapping/>
  </p:clrMapOvr>
  <p:transition advClick="0" advTm="10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7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5" presetClass="entr" presetSubtype="0" fill="hold" grpId="0" nodeType="withEffect">
                                  <p:stCondLst>
                                    <p:cond delay="70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grpId="0" nodeType="withEffect">
                                  <p:stCondLst>
                                    <p:cond delay="70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ligneetoil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0900" y="3501008"/>
            <a:ext cx="4902200" cy="216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90963" y="0"/>
            <a:ext cx="1362075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90156" y="4136487"/>
            <a:ext cx="1763688" cy="272151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ZoneTexte 5"/>
          <p:cNvSpPr txBox="1"/>
          <p:nvPr/>
        </p:nvSpPr>
        <p:spPr>
          <a:xfrm>
            <a:off x="1961710" y="3717032"/>
            <a:ext cx="52205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>
                <a:solidFill>
                  <a:schemeClr val="tx2">
                    <a:lumMod val="50000"/>
                  </a:schemeClr>
                </a:solidFill>
                <a:latin typeface="Amienne" pitchFamily="82" charset="0"/>
              </a:rPr>
              <a:t>Je fais partie des bénévoles, créateurs de diaporamas pour  PPS Mania .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Amienne" pitchFamily="82" charset="0"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65</Words>
  <Application>Microsoft Office PowerPoint</Application>
  <PresentationFormat>Affichage à l'écran (4:3)</PresentationFormat>
  <Paragraphs>13</Paragraphs>
  <Slides>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poisson des mers du sud</dc:title>
  <dc:creator>Gilles</dc:creator>
  <cp:lastModifiedBy>Gilles</cp:lastModifiedBy>
  <cp:revision>1</cp:revision>
  <dcterms:created xsi:type="dcterms:W3CDTF">2011-06-17T20:54:20Z</dcterms:created>
  <dcterms:modified xsi:type="dcterms:W3CDTF">2011-06-17T23:01:49Z</dcterms:modified>
  <cp:category>Chanson</cp:category>
</cp:coreProperties>
</file>