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6" r:id="rId3"/>
    <p:sldId id="268" r:id="rId4"/>
    <p:sldId id="259" r:id="rId5"/>
    <p:sldId id="261" r:id="rId6"/>
    <p:sldId id="262" r:id="rId7"/>
    <p:sldId id="263" r:id="rId8"/>
    <p:sldId id="264" r:id="rId9"/>
    <p:sldId id="267" r:id="rId10"/>
    <p:sldId id="269" r:id="rId11"/>
    <p:sldId id="270" r:id="rId12"/>
    <p:sldId id="271" r:id="rId13"/>
    <p:sldId id="272" r:id="rId14"/>
    <p:sldId id="273" r:id="rId15"/>
    <p:sldId id="279" r:id="rId16"/>
    <p:sldId id="274" r:id="rId17"/>
    <p:sldId id="277" r:id="rId18"/>
    <p:sldId id="275" r:id="rId19"/>
    <p:sldId id="278" r:id="rId20"/>
    <p:sldId id="265" r:id="rId21"/>
    <p:sldId id="282" r:id="rId22"/>
    <p:sldId id="266" r:id="rId23"/>
    <p:sldId id="276" r:id="rId24"/>
    <p:sldId id="280" r:id="rId25"/>
    <p:sldId id="281" r:id="rId26"/>
    <p:sldId id="283" r:id="rId27"/>
    <p:sldId id="285" r:id="rId28"/>
    <p:sldId id="258" r:id="rId29"/>
    <p:sldId id="284" r:id="rId3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4" y="-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1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1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1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6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6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9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9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9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1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1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5DEDD-9127-47A6-98F4-CE516AD851A3}" type="datetimeFigureOut">
              <a:rPr lang="es-ES" smtClean="0"/>
              <a:pPr/>
              <a:t>21/11/2016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6D2DF-75B0-46E3-9C0A-AF441CDACE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-desert-on-fire-kuwait-photo-book-excerpt-salgado-body-image-14787914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2075" y="0"/>
            <a:ext cx="7699850" cy="5143500"/>
          </a:xfrm>
          <a:prstGeom prst="rect">
            <a:avLst/>
          </a:prstGeom>
        </p:spPr>
      </p:pic>
      <p:pic>
        <p:nvPicPr>
          <p:cNvPr id="5" name="Violin-Clasica.wav">
            <a:hlinkClick r:id="" action="ppaction://media"/>
          </p:cNvPr>
          <p:cNvPicPr>
            <a:picLocks noRot="1" noChangeAspect="1"/>
          </p:cNvPicPr>
          <p:nvPr>
            <a:wavAudioFile r:embed="rId1" name="Violin-Clasica.wav"/>
          </p:nvPr>
        </p:nvPicPr>
        <p:blipFill>
          <a:blip r:embed="rId4" cstate="print"/>
          <a:stretch>
            <a:fillRect/>
          </a:stretch>
        </p:blipFill>
        <p:spPr>
          <a:xfrm>
            <a:off x="9324528" y="465998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3776141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tx1">
                    <a:lumMod val="75000"/>
                  </a:schemeClr>
                </a:solidFill>
              </a:rPr>
              <a:t>In 1991, Saddam Hussein’s troops set off an inferno in Kuwait, creating an environmental catastrophe.</a:t>
            </a:r>
            <a:endParaRPr lang="es-ES" sz="14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404322" y="3210530"/>
            <a:ext cx="41839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75000"/>
                  </a:schemeClr>
                </a:solidFill>
              </a:rPr>
              <a:t>25th Anniversary of 1991 Kuwaiti Oil Fires</a:t>
            </a:r>
            <a:endParaRPr lang="en-US" b="1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4312" y="0"/>
            <a:ext cx="76962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496" y="2139702"/>
            <a:ext cx="13681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In January and February 1991, as the US–led coalition drove Iraqi forces out of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Kuwait,Saddam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Hussein’s troops retaliated with an inferno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dcddf244d7fb0644c51942d7b9ef91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632848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5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2464" y="0"/>
            <a:ext cx="7719071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5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" y="0"/>
            <a:ext cx="76962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5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" y="0"/>
            <a:ext cx="76962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5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" y="0"/>
            <a:ext cx="76962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7c85417c5e133caedf06308adb2e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6760" y="0"/>
            <a:ext cx="7753672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72000" y="5205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Concerted efforts to bring the fires and other damage under control began in April 1991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5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" y="0"/>
            <a:ext cx="76962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5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76962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7504" y="2355726"/>
            <a:ext cx="11521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It has been reported that between 605 and 732 oil wells were set alight, causing an environmental disaster for the local people and farmers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098" y="0"/>
            <a:ext cx="3435804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64642ff241a3d3e97faa50f506c0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792088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EXPOSURES-Salgado-slide-XS9X-jumb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80578"/>
            <a:ext cx="9144000" cy="5688632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53687e795286c23bc3920a7cc62d0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7416824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3f2c26432cc88d47f439419b34c129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80" y="0"/>
            <a:ext cx="7740352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36480df7bf39295c49926cd01eae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4554"/>
            <a:ext cx="9144000" cy="5308054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58e854d799137392ea5ce5a50ff6d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208912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aa877decf38349bcc31e35aa30dddd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064896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635ac9bc55a66cb6262fae1fd63b1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277" y="0"/>
            <a:ext cx="3435445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9916af4793229992f67e3407474b18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064896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dedaa3ea0f30f5401253ad78bde28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064896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47e982df4f79946642af8069e44e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277" y="0"/>
            <a:ext cx="3435445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39349836f07d90b910afa2ad8ca0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7776864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165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" y="0"/>
            <a:ext cx="76962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796136" y="4630365"/>
            <a:ext cx="2520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According to oil expert Larry Flak, 90% of all the fires in Kuwait were put out with nothing but sea water, sprayed from powerful hoses at the base of the fire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-desert-on-fire-kuwait-photo-book-excerpt-salgado-body-image-14787923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2075" y="0"/>
            <a:ext cx="769985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019" y="0"/>
            <a:ext cx="5689962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23728" y="3437587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 err="1">
                <a:solidFill>
                  <a:schemeClr val="tx1">
                    <a:lumMod val="75000"/>
                  </a:schemeClr>
                </a:solidFill>
              </a:rPr>
              <a:t>Sebastião</a:t>
            </a:r>
            <a:r>
              <a:rPr lang="en-US" sz="1400" i="1" dirty="0">
                <a:solidFill>
                  <a:schemeClr val="tx1">
                    <a:lumMod val="75000"/>
                  </a:schemeClr>
                </a:solidFill>
              </a:rPr>
              <a:t> Salgado is a documentary photographer and author of eleven books, including the forthcoming “Kuwait: Desert on Fire.”</a:t>
            </a:r>
            <a:endParaRPr lang="es-ES" sz="14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46d1cd4296feda3b1171ee84871d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38006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460432" y="4876586"/>
            <a:ext cx="420308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Lucida Handwriting" pitchFamily="66" charset="0"/>
              </a:rPr>
              <a:t>END</a:t>
            </a:r>
            <a:endParaRPr lang="es-ES" sz="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14380" y="4876586"/>
            <a:ext cx="1377300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Lucida Handwriting" pitchFamily="66" charset="0"/>
              </a:rPr>
              <a:t>21-NOVIEMBRE-2016</a:t>
            </a:r>
            <a:endParaRPr lang="es-ES" sz="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272000">
    <p:fade thruBlk="1"/>
  </p:transition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145</Words>
  <Application>Microsoft Office PowerPoint</Application>
  <PresentationFormat>Presentación en pantalla (16:9)</PresentationFormat>
  <Paragraphs>9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Presentación1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magda</cp:lastModifiedBy>
  <cp:revision>1</cp:revision>
  <dcterms:created xsi:type="dcterms:W3CDTF">2016-11-21T21:05:36Z</dcterms:created>
  <dcterms:modified xsi:type="dcterms:W3CDTF">2016-11-21T21:06:32Z</dcterms:modified>
</cp:coreProperties>
</file>