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6U79zFD9LZ/ptJIj/ka12Q==" hashData="ZayPbnrq+Qce62WTPHVYVssFu7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729" autoAdjust="0"/>
  </p:normalViewPr>
  <p:slideViewPr>
    <p:cSldViewPr>
      <p:cViewPr varScale="1">
        <p:scale>
          <a:sx n="112" d="100"/>
          <a:sy n="112" d="100"/>
        </p:scale>
        <p:origin x="-154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3892F4B-DC94-4FAE-A3F6-055228359FBC}" type="datetimeFigureOut">
              <a:rPr lang="fr-FR"/>
              <a:pPr>
                <a:defRPr/>
              </a:pPr>
              <a:t>01/09/2017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B8E9211-5CF7-4259-BA58-BC6B98E6542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439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86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9CF07F4-0DFF-485B-BADC-0952A2F1024D}" type="slidenum">
              <a:rPr lang="fr-FR" altLang="fr-FR"/>
              <a:pPr eaLnBrk="1" hangingPunct="1"/>
              <a:t>1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97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6F6F752-5A7B-49F2-828A-3DE72AB74DEB}" type="slidenum">
              <a:rPr lang="fr-FR" altLang="fr-FR"/>
              <a:pPr eaLnBrk="1" hangingPunct="1"/>
              <a:t>2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07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D827D85-5164-445F-9476-CD32EADDA859}" type="slidenum">
              <a:rPr lang="fr-FR" altLang="fr-FR"/>
              <a:pPr eaLnBrk="1" hangingPunct="1"/>
              <a:t>3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17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1E585C3-E76D-4795-A689-6ADC2A000EAE}" type="slidenum">
              <a:rPr lang="fr-FR" altLang="fr-FR"/>
              <a:pPr eaLnBrk="1" hangingPunct="1"/>
              <a:t>4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48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E8DDE32-DB27-429D-B0F2-3C5C898A8676}" type="slidenum">
              <a:rPr lang="fr-FR" altLang="fr-FR"/>
              <a:pPr eaLnBrk="1" hangingPunct="1"/>
              <a:t>5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68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C85FEB7-0C47-452F-BE39-7868469B12D0}" type="slidenum">
              <a:rPr lang="fr-FR" altLang="fr-FR"/>
              <a:pPr eaLnBrk="1" hangingPunct="1"/>
              <a:t>6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78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57E8E07-A45C-4F0A-A060-43ECDC7AC606}" type="slidenum">
              <a:rPr lang="fr-FR" altLang="fr-FR"/>
              <a:pPr eaLnBrk="1" hangingPunct="1"/>
              <a:t>7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55D37EA-C9B2-4AFA-A793-2CC1BD1D50F3}" type="slidenum">
              <a:rPr lang="fr-FR" altLang="fr-FR"/>
              <a:pPr eaLnBrk="1" hangingPunct="1"/>
              <a:t>8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99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581F0F6-2F9F-4295-A7DD-EB817BD3AB6A}" type="slidenum">
              <a:rPr lang="fr-FR" altLang="fr-FR"/>
              <a:pPr eaLnBrk="1" hangingPunct="1"/>
              <a:t>9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09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8346DE1-3FBF-47B9-BE14-A74CF37FC2B1}" type="slidenum">
              <a:rPr lang="fr-FR" altLang="fr-FR"/>
              <a:pPr eaLnBrk="1" hangingPunct="1"/>
              <a:t>10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19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6823C05-52A2-4B4F-8A47-21B5399B9C2E}" type="slidenum">
              <a:rPr lang="fr-FR" altLang="fr-FR"/>
              <a:pPr eaLnBrk="1" hangingPunct="1"/>
              <a:t>11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30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E1837CE-F835-49B0-B9D3-9E3838AEB078}" type="slidenum">
              <a:rPr lang="fr-FR" altLang="fr-FR"/>
              <a:pPr eaLnBrk="1" hangingPunct="1"/>
              <a:t>12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40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5F879FB-3A48-4B23-B86B-01D41D8ED0DE}" type="slidenum">
              <a:rPr lang="fr-FR" altLang="fr-FR"/>
              <a:pPr eaLnBrk="1" hangingPunct="1"/>
              <a:t>13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50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CB68C38-9EF4-4343-86F4-F9A367B85698}" type="slidenum">
              <a:rPr lang="fr-FR" altLang="fr-FR"/>
              <a:pPr eaLnBrk="1" hangingPunct="1"/>
              <a:t>14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60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FBE90CC-29EA-45B7-AAED-8B15763B4820}" type="slidenum">
              <a:rPr lang="fr-FR" altLang="fr-FR"/>
              <a:pPr eaLnBrk="1" hangingPunct="1"/>
              <a:t>15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71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3123F52-2C1F-445D-9705-168AEAEC75A2}" type="slidenum">
              <a:rPr lang="fr-FR" altLang="fr-FR"/>
              <a:pPr eaLnBrk="1" hangingPunct="1"/>
              <a:t>16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81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E85704F-85A0-415B-8023-146C59EE9CA4}" type="slidenum">
              <a:rPr lang="fr-FR" altLang="fr-FR"/>
              <a:pPr eaLnBrk="1" hangingPunct="1"/>
              <a:t>17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91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FDA28FC-2395-437F-838C-61508805F72E}" type="slidenum">
              <a:rPr lang="fr-FR" altLang="fr-FR"/>
              <a:pPr eaLnBrk="1" hangingPunct="1"/>
              <a:t>18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501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F21661D-0477-4D3C-9DC0-BB223F14F229}" type="slidenum">
              <a:rPr lang="fr-FR" altLang="fr-FR"/>
              <a:pPr eaLnBrk="1" hangingPunct="1"/>
              <a:t>19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512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228FA00-6D46-4E93-8519-BD8C5A68F74D}" type="slidenum">
              <a:rPr lang="fr-FR" altLang="fr-FR"/>
              <a:pPr eaLnBrk="1" hangingPunct="1"/>
              <a:t>20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7F992-D54D-4D2E-8892-5AAF8BE1414C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4127923"/>
      </p:ext>
    </p:extLst>
  </p:cSld>
  <p:clrMapOvr>
    <a:masterClrMapping/>
  </p:clrMapOvr>
  <p:transition advClick="0" advTm="3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3D2F53-B821-402B-8D09-88BFF32355EB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319780"/>
      </p:ext>
    </p:extLst>
  </p:cSld>
  <p:clrMapOvr>
    <a:masterClrMapping/>
  </p:clrMapOvr>
  <p:transition advClick="0" advTm="3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2CA466-7893-4349-A5E4-B64209152EAE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55589"/>
      </p:ext>
    </p:extLst>
  </p:cSld>
  <p:clrMapOvr>
    <a:masterClrMapping/>
  </p:clrMapOvr>
  <p:transition advClick="0" advTm="3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8C8F29-7A94-4124-BFA8-269A813EC625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4537055"/>
      </p:ext>
    </p:extLst>
  </p:cSld>
  <p:clrMapOvr>
    <a:masterClrMapping/>
  </p:clrMapOvr>
  <p:transition advClick="0" advTm="3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A53EB7-902F-44D2-94E5-15AA2F8EDDB7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442004"/>
      </p:ext>
    </p:extLst>
  </p:cSld>
  <p:clrMapOvr>
    <a:masterClrMapping/>
  </p:clrMapOvr>
  <p:transition advClick="0" advTm="3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4531EC-5AF5-4FF7-9B5E-D1EAD806448A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326258"/>
      </p:ext>
    </p:extLst>
  </p:cSld>
  <p:clrMapOvr>
    <a:masterClrMapping/>
  </p:clrMapOvr>
  <p:transition advClick="0" advTm="3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2EA80-3D73-496D-A94E-371C2B0AE4F7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465450"/>
      </p:ext>
    </p:extLst>
  </p:cSld>
  <p:clrMapOvr>
    <a:masterClrMapping/>
  </p:clrMapOvr>
  <p:transition advClick="0" advTm="3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508811-3045-4F79-A4F0-0F34FD39BBFD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79401"/>
      </p:ext>
    </p:extLst>
  </p:cSld>
  <p:clrMapOvr>
    <a:masterClrMapping/>
  </p:clrMapOvr>
  <p:transition advClick="0" advTm="3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1A4A58-FE03-4ACE-B3DE-C41AA3694CE9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241540"/>
      </p:ext>
    </p:extLst>
  </p:cSld>
  <p:clrMapOvr>
    <a:masterClrMapping/>
  </p:clrMapOvr>
  <p:transition advClick="0" advTm="3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0009EC-6D18-4995-B3BF-DA9A895A7262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446603"/>
      </p:ext>
    </p:extLst>
  </p:cSld>
  <p:clrMapOvr>
    <a:masterClrMapping/>
  </p:clrMapOvr>
  <p:transition advClick="0" advTm="3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2BF387-C69A-49BE-A5FA-2E61EB35CDC3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242860"/>
      </p:ext>
    </p:extLst>
  </p:cSld>
  <p:clrMapOvr>
    <a:masterClrMapping/>
  </p:clrMapOvr>
  <p:transition advClick="0" advTm="3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9000">
              <a:srgbClr val="99CCFF"/>
            </a:gs>
            <a:gs pos="17999">
              <a:srgbClr val="9966FF"/>
            </a:gs>
            <a:gs pos="30499">
              <a:srgbClr val="CC99FF"/>
            </a:gs>
            <a:gs pos="41000">
              <a:srgbClr val="99CCFF"/>
            </a:gs>
            <a:gs pos="50000">
              <a:srgbClr val="CCCCFF"/>
            </a:gs>
            <a:gs pos="59000">
              <a:srgbClr val="99CCFF"/>
            </a:gs>
            <a:gs pos="69501">
              <a:srgbClr val="CC99FF"/>
            </a:gs>
            <a:gs pos="82001">
              <a:srgbClr val="9966FF"/>
            </a:gs>
            <a:gs pos="91000">
              <a:srgbClr val="99CCFF"/>
            </a:gs>
            <a:gs pos="100000">
              <a:srgbClr val="CCCC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 smtClean="0"/>
              <a:t>Click to edit Master text styles</a:t>
            </a:r>
          </a:p>
          <a:p>
            <a:pPr lvl="1"/>
            <a:r>
              <a:rPr lang="en-GB" altLang="fr-FR" smtClean="0"/>
              <a:t>Second level</a:t>
            </a:r>
          </a:p>
          <a:p>
            <a:pPr lvl="2"/>
            <a:r>
              <a:rPr lang="en-GB" altLang="fr-FR" smtClean="0"/>
              <a:t>Third level</a:t>
            </a:r>
          </a:p>
          <a:p>
            <a:pPr lvl="3"/>
            <a:r>
              <a:rPr lang="en-GB" altLang="fr-FR" smtClean="0"/>
              <a:t>Fourth level</a:t>
            </a:r>
          </a:p>
          <a:p>
            <a:pPr lvl="4"/>
            <a:r>
              <a:rPr lang="en-GB" altLang="fr-FR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CB7E40E-D0AF-4B62-8CB6-EA2236F9BAD9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Click="0" advTm="3000">
    <p:rand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altLang="fr-FR" sz="6600" b="1" i="1" smtClean="0">
                <a:latin typeface="Berlin Sans FB Demi" pitchFamily="34" charset="0"/>
                <a:cs typeface="Arabic Transparent" pitchFamily="2" charset="0"/>
              </a:rPr>
              <a:t>Japon  2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84438" y="5373688"/>
            <a:ext cx="6400800" cy="1752600"/>
          </a:xfrm>
        </p:spPr>
        <p:txBody>
          <a:bodyPr/>
          <a:lstStyle/>
          <a:p>
            <a:pPr eaLnBrk="1" hangingPunct="1"/>
            <a:r>
              <a:rPr lang="en-GB" altLang="fr-FR" sz="2400" b="1" i="1" smtClean="0"/>
              <a:t>Création SHARK</a:t>
            </a:r>
          </a:p>
          <a:p>
            <a:pPr eaLnBrk="1" hangingPunct="1"/>
            <a:endParaRPr lang="en-GB" altLang="fr-FR" sz="2400" b="1" i="1" smtClean="0"/>
          </a:p>
        </p:txBody>
      </p:sp>
    </p:spTree>
  </p:cSld>
  <p:clrMapOvr>
    <a:masterClrMapping/>
  </p:clrMapOvr>
  <p:transition advClick="0" advTm="3000">
    <p:random/>
    <p:sndAc>
      <p:stSnd>
        <p:snd r:embed="rId3" name="Japan - Traditional Music Of The Japanese Geisha - Lotus Bl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95250"/>
            <a:ext cx="8890000" cy="666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buddhist ho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252413"/>
            <a:ext cx="4762500" cy="635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Picture1=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95250"/>
            <a:ext cx="8890000" cy="666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 descr="Pictur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95250"/>
            <a:ext cx="8890000" cy="666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7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artier sto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527050"/>
            <a:ext cx="8890000" cy="580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Picture2=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463550"/>
            <a:ext cx="8890000" cy="593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 descr="Picture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463550"/>
            <a:ext cx="8890000" cy="593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herry clu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95250"/>
            <a:ext cx="8890000" cy="666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hest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9525"/>
            <a:ext cx="8353425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offee brea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457200"/>
            <a:ext cx="88900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oncentration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Picture3=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-757238"/>
            <a:ext cx="9048750" cy="8372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4" descr="Picture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-757238"/>
            <a:ext cx="9048750" cy="8372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o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9725"/>
            <a:ext cx="9144000" cy="617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ross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1187450"/>
            <a:ext cx="8890000" cy="448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disn T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95250"/>
            <a:ext cx="8890000" cy="666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isneyP101036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101600"/>
            <a:ext cx="889000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isneyP10103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-12700"/>
            <a:ext cx="8424862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drumm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9800"/>
            <a:ext cx="9144000" cy="497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arly morn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387350"/>
            <a:ext cx="8890000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ven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497887" cy="580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WordArt 4"/>
          <p:cNvSpPr>
            <a:spLocks noChangeArrowheads="1" noChangeShapeType="1" noTextEdit="1"/>
          </p:cNvSpPr>
          <p:nvPr/>
        </p:nvSpPr>
        <p:spPr bwMode="auto">
          <a:xfrm>
            <a:off x="2916238" y="6346825"/>
            <a:ext cx="2560637" cy="511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8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SHARK   PPS</a:t>
            </a:r>
          </a:p>
        </p:txBody>
      </p:sp>
    </p:spTree>
  </p:cSld>
  <p:clrMapOvr>
    <a:masterClrMapping/>
  </p:clrMapOvr>
  <p:transition advClick="0" advTm="3000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26</Words>
  <Application>Microsoft Office PowerPoint</Application>
  <PresentationFormat>Affichage à l'écran (4:3)</PresentationFormat>
  <Paragraphs>23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Berlin Sans FB Demi</vt:lpstr>
      <vt:lpstr>Arabic Transparent</vt:lpstr>
      <vt:lpstr>Default Design</vt:lpstr>
      <vt:lpstr>Japon  2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Japon  2</dc:title>
  <dc:creator>SHARK</dc:creator>
  <cp:lastModifiedBy>SHARK</cp:lastModifiedBy>
  <cp:revision>7</cp:revision>
  <dcterms:created xsi:type="dcterms:W3CDTF">2008-04-12T05:59:36Z</dcterms:created>
  <dcterms:modified xsi:type="dcterms:W3CDTF">2017-09-01T12:47:05Z</dcterms:modified>
</cp:coreProperties>
</file>