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94" r:id="rId3"/>
    <p:sldId id="301" r:id="rId4"/>
    <p:sldId id="265" r:id="rId5"/>
    <p:sldId id="303" r:id="rId6"/>
    <p:sldId id="288" r:id="rId7"/>
    <p:sldId id="304" r:id="rId8"/>
    <p:sldId id="286" r:id="rId9"/>
    <p:sldId id="268" r:id="rId10"/>
    <p:sldId id="293" r:id="rId11"/>
    <p:sldId id="269" r:id="rId12"/>
    <p:sldId id="300" r:id="rId13"/>
    <p:sldId id="263" r:id="rId14"/>
    <p:sldId id="262" r:id="rId15"/>
    <p:sldId id="279" r:id="rId16"/>
    <p:sldId id="289" r:id="rId17"/>
    <p:sldId id="278" r:id="rId18"/>
    <p:sldId id="259" r:id="rId19"/>
    <p:sldId id="267" r:id="rId20"/>
    <p:sldId id="260" r:id="rId21"/>
    <p:sldId id="295" r:id="rId22"/>
    <p:sldId id="280" r:id="rId23"/>
    <p:sldId id="298" r:id="rId24"/>
    <p:sldId id="275" r:id="rId25"/>
    <p:sldId id="277" r:id="rId26"/>
    <p:sldId id="266" r:id="rId27"/>
    <p:sldId id="272" r:id="rId28"/>
    <p:sldId id="284" r:id="rId29"/>
    <p:sldId id="273" r:id="rId30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ChJbevjvRCm7cS4OkRSag==" hashData="9N5UK2eJn3zRzY69ayIKCdmBq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2651"/>
    <a:srgbClr val="7EBD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93" autoAdjust="0"/>
  </p:normalViewPr>
  <p:slideViewPr>
    <p:cSldViewPr>
      <p:cViewPr varScale="1">
        <p:scale>
          <a:sx n="110" d="100"/>
          <a:sy n="110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C5B2AB-8D8C-4DEC-900B-7B4CDC0BA5FF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78007-5C1F-4EC3-A5AC-D292DF8CDDAD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C677B9-CDEE-4000-BCB2-D7A123504E22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1CDE9F-61F8-43EA-A9FB-9C333086FBE3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3946D8-C320-43F0-AE3B-63BC4CFC66F4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AF1E22-78DA-49FF-87C3-3C17A9121783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A11C71-37C5-415A-87F2-D856039D8656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0035D4-EACA-4A82-8298-C42C8326F2CF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4C079E-9943-467F-AB1F-2DC73F5842EC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1E4E5-63BD-4768-B2C7-D21637B1CCA8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812F72-CEB5-41F2-88FE-4C024DD0C9A9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0AC1114-CE44-4497-A0D1-F300A3FE2D7B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olaszorszag-0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763713" y="1484313"/>
            <a:ext cx="5688012" cy="3529012"/>
            <a:chOff x="1292" y="799"/>
            <a:chExt cx="3176" cy="1996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292" y="799"/>
              <a:ext cx="3176" cy="1996"/>
            </a:xfrm>
            <a:prstGeom prst="rect">
              <a:avLst/>
            </a:prstGeom>
            <a:solidFill>
              <a:srgbClr val="7EBDF6">
                <a:alpha val="79999"/>
              </a:srgbClr>
            </a:solidFill>
            <a:ln w="9525">
              <a:solidFill>
                <a:srgbClr val="03265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053" name="WordArt 5" descr="Image1"/>
            <p:cNvSpPr>
              <a:spLocks noChangeArrowheads="1" noChangeShapeType="1" noTextEdit="1"/>
            </p:cNvSpPr>
            <p:nvPr/>
          </p:nvSpPr>
          <p:spPr bwMode="auto">
            <a:xfrm>
              <a:off x="1572" y="1162"/>
              <a:ext cx="2615" cy="1361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fr-CA" sz="9600" kern="10" spc="-960">
                  <a:ln w="12700">
                    <a:solidFill>
                      <a:srgbClr val="032651"/>
                    </a:solidFill>
                    <a:round/>
                    <a:headEnd/>
                    <a:tailEnd/>
                  </a:ln>
                  <a:blipFill dpi="0" rotWithShape="1">
                    <a:blip r:embed="rId4"/>
                    <a:srcRect/>
                    <a:stretch>
                      <a:fillRect/>
                    </a:stretch>
                  </a:blip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Gautami"/>
                </a:rPr>
                <a:t>Italie</a:t>
              </a:r>
            </a:p>
          </p:txBody>
        </p:sp>
      </p:grpSp>
    </p:spTree>
  </p:cSld>
  <p:clrMapOvr>
    <a:masterClrMapping/>
  </p:clrMapOvr>
  <p:transition spd="slow" advTm="11000">
    <p:sndAc>
      <p:stSnd loop="1">
        <p:snd r:embed="rId2" name="01 - Luciano Pavarotti - Chitarra romana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6" name="Picture 4" descr="ciao-portovenere-visoterra-157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6443663" y="3429000"/>
            <a:ext cx="22955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Portovenere, Ligurie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547813" y="5734050"/>
            <a:ext cx="6119812" cy="935038"/>
            <a:chOff x="975" y="3612"/>
            <a:chExt cx="3855" cy="589"/>
          </a:xfrm>
        </p:grpSpPr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975" y="3612"/>
              <a:ext cx="3855" cy="589"/>
            </a:xfrm>
            <a:prstGeom prst="rect">
              <a:avLst/>
            </a:prstGeom>
            <a:solidFill>
              <a:srgbClr val="7EBDF6">
                <a:alpha val="79999"/>
              </a:srgbClr>
            </a:solidFill>
            <a:ln w="9525">
              <a:solidFill>
                <a:srgbClr val="03265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3080" name="WordArt 8" descr="Image1"/>
            <p:cNvSpPr>
              <a:spLocks noChangeArrowheads="1" noChangeShapeType="1" noTextEdit="1"/>
            </p:cNvSpPr>
            <p:nvPr/>
          </p:nvSpPr>
          <p:spPr bwMode="auto">
            <a:xfrm>
              <a:off x="1118" y="3748"/>
              <a:ext cx="3619" cy="323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0"/>
                  <a:gd name="adj2" fmla="val 0"/>
                </a:avLst>
              </a:prstTxWarp>
            </a:bodyPr>
            <a:lstStyle/>
            <a:p>
              <a:pPr algn="ctr"/>
              <a:r>
                <a:rPr lang="fr-CA" sz="2000" kern="10" spc="-200">
                  <a:ln w="12700">
                    <a:solidFill>
                      <a:srgbClr val="000099"/>
                    </a:solidFill>
                    <a:round/>
                    <a:headEnd/>
                    <a:tailEnd/>
                  </a:ln>
                  <a:blipFill dpi="0" rotWithShape="1">
                    <a:blip r:embed="rId3"/>
                    <a:srcRect/>
                    <a:stretch>
                      <a:fillRect/>
                    </a:stretch>
                  </a:blipFill>
                  <a:latin typeface="Gautami"/>
                </a:rPr>
                <a:t>Luciano Pavarotti, Chitarra Romana</a:t>
              </a:r>
            </a:p>
          </p:txBody>
        </p:sp>
      </p:grp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00" name="Picture 4" descr="arrivee-a-portovenere-visoterra-143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755650" y="6165850"/>
            <a:ext cx="22955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Portovenere, Ligurie</a:t>
            </a:r>
          </a:p>
        </p:txBody>
      </p:sp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4" name="Picture 4" descr="Casino-San_Re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179388" y="5949950"/>
            <a:ext cx="24098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Casino de San Remo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8" name="Picture 6" descr="port-de-portofino-visoterra-143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323850" y="6237288"/>
            <a:ext cx="12954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Portofino</a:t>
            </a: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2" name="Picture 4" descr="Val_di_Funes-Dolomit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6670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Val di Funes, Dolomites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6" name="Picture 6" descr="La Scala Mi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1590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La Scala, Milan</a:t>
            </a: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20" name="Picture 4" descr="Szent_Antal_Katedrális_kerengõje-Pado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1150937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Padoue</a:t>
            </a:r>
          </a:p>
        </p:txBody>
      </p:sp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4" name="Picture 5" descr="Misurina-tó-Sorapiss-csúcs-Dolomit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WordArt 6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143827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Lac Misurina</a:t>
            </a: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8" name="Picture 6" descr="Isola_Bella-lac Maj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902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5622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Isola Bella, Lac Majeur</a:t>
            </a:r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2" name="Picture 4" descr="Garda-tó-Malces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15335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Lac de Garde</a:t>
            </a: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6" name="Picture 4" descr="cinque terre 089Riomaggi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WordArt 6"/>
          <p:cNvSpPr>
            <a:spLocks noChangeArrowheads="1" noChangeShapeType="1" noTextEdit="1"/>
          </p:cNvSpPr>
          <p:nvPr/>
        </p:nvSpPr>
        <p:spPr bwMode="auto">
          <a:xfrm>
            <a:off x="3779838" y="6237288"/>
            <a:ext cx="30670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Riomaggiore, Cinque Terre</a:t>
            </a:r>
          </a:p>
        </p:txBody>
      </p:sp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cinque terre 086Carr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WordArt 5"/>
          <p:cNvSpPr>
            <a:spLocks noChangeArrowheads="1" noChangeShapeType="1" noTextEdit="1"/>
          </p:cNvSpPr>
          <p:nvPr/>
        </p:nvSpPr>
        <p:spPr bwMode="auto">
          <a:xfrm>
            <a:off x="323850" y="6165850"/>
            <a:ext cx="34385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Carrière de marbre de Carrare</a:t>
            </a:r>
          </a:p>
        </p:txBody>
      </p:sp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4" name="Picture 7" descr="cinque terre 077Vernaz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WordArt 6"/>
          <p:cNvSpPr>
            <a:spLocks noChangeArrowheads="1" noChangeShapeType="1" noTextEdit="1"/>
          </p:cNvSpPr>
          <p:nvPr/>
        </p:nvSpPr>
        <p:spPr bwMode="auto">
          <a:xfrm>
            <a:off x="6448425" y="6237288"/>
            <a:ext cx="24447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Vernazza, Cinque Terre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5604" name="Picture 4" descr="Montepulciano-Tosc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7622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Montepulciano, Toscane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5844" name="Picture 4" descr="Val_d'Orcia-Tosc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3336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Val d'Orcia, Toscane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Kolosszeum-Ró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Kolosszeum-Ró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WordArt 5"/>
          <p:cNvSpPr>
            <a:spLocks noChangeArrowheads="1" noChangeShapeType="1" noTextEdit="1"/>
          </p:cNvSpPr>
          <p:nvPr/>
        </p:nvSpPr>
        <p:spPr bwMode="auto">
          <a:xfrm>
            <a:off x="323850" y="6505575"/>
            <a:ext cx="16573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chemeClr val="bg1"/>
                </a:solidFill>
                <a:latin typeface="Arial Narrow"/>
              </a:rPr>
              <a:t>Colisée, Rome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4" name="Picture 4" descr="Angyalvár-Ró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31623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Château San Angelo, Rome</a:t>
            </a:r>
          </a:p>
        </p:txBody>
      </p:sp>
      <p:pic>
        <p:nvPicPr>
          <p:cNvPr id="5126" name="Picture 6" descr="Angyalvár-Ró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Picture 7" descr="isch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WordArt 5"/>
          <p:cNvSpPr>
            <a:spLocks noChangeArrowheads="1" noChangeShapeType="1" noTextEdit="1"/>
          </p:cNvSpPr>
          <p:nvPr/>
        </p:nvSpPr>
        <p:spPr bwMode="auto">
          <a:xfrm>
            <a:off x="611188" y="6237288"/>
            <a:ext cx="24955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chemeClr val="bg1"/>
                </a:solidFill>
                <a:latin typeface="Arial Narrow"/>
              </a:rPr>
              <a:t>Ischia, près de Naples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8" name="Picture 4" descr="Atrani-Amalfi-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6588125" y="6092825"/>
            <a:ext cx="229552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Atrani, Côte d'Amalfi</a:t>
            </a: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2" name="Picture 5" descr="Ravello%20hotel%20villa%20Cimbr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WordArt 6"/>
          <p:cNvSpPr>
            <a:spLocks noChangeArrowheads="1" noChangeShapeType="1" noTextEdit="1"/>
          </p:cNvSpPr>
          <p:nvPr/>
        </p:nvSpPr>
        <p:spPr bwMode="auto">
          <a:xfrm>
            <a:off x="7524750" y="6165850"/>
            <a:ext cx="10795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Ravello</a:t>
            </a: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6" name="Picture 4" descr="olaszorszag-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WordArt 5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9527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Positano, Côte almafitaine</a:t>
            </a:r>
          </a:p>
        </p:txBody>
      </p:sp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80" name="Picture 4" descr="P10109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250825" y="6021388"/>
            <a:ext cx="1081088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Amalfi</a:t>
            </a: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5604" name="Picture 8" descr="Sorrento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WordArt 6"/>
          <p:cNvSpPr>
            <a:spLocks noChangeArrowheads="1" noChangeShapeType="1" noTextEdit="1"/>
          </p:cNvSpPr>
          <p:nvPr/>
        </p:nvSpPr>
        <p:spPr bwMode="auto">
          <a:xfrm>
            <a:off x="250825" y="5949950"/>
            <a:ext cx="129540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Sorrento</a:t>
            </a:r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6628" name="Picture 4" descr="Kilátás_Taormináró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6227763" y="6165850"/>
            <a:ext cx="269557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Vue de Taormina, Sicile</a:t>
            </a:r>
          </a:p>
        </p:txBody>
      </p:sp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2" name="Picture 4" descr="Castelm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971550" y="6165850"/>
            <a:ext cx="200977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chemeClr val="bg1"/>
                </a:solidFill>
                <a:latin typeface="Arial Narrow"/>
              </a:rPr>
              <a:t>Castelmola, Sicile</a:t>
            </a:r>
          </a:p>
        </p:txBody>
      </p:sp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8676" name="Picture 5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WordArt 6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2381250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Capo San Vito, Sicile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9700" name="Picture 5" descr="Szardín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WordArt 6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1171575" cy="352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b="1" kern="10">
                <a:solidFill>
                  <a:srgbClr val="FFFFFF"/>
                </a:solidFill>
                <a:latin typeface="Arial Narrow"/>
              </a:rPr>
              <a:t>Sardaigne</a:t>
            </a: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24" name="Picture 4" descr="olaszorszag-0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olaszorszag-0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268538" y="2565400"/>
            <a:ext cx="4679950" cy="3240088"/>
            <a:chOff x="1292" y="1434"/>
            <a:chExt cx="3176" cy="2314"/>
          </a:xfrm>
        </p:grpSpPr>
        <p:sp>
          <p:nvSpPr>
            <p:cNvPr id="30728" name="Rectangle 7"/>
            <p:cNvSpPr>
              <a:spLocks noChangeArrowheads="1"/>
            </p:cNvSpPr>
            <p:nvPr/>
          </p:nvSpPr>
          <p:spPr bwMode="auto">
            <a:xfrm>
              <a:off x="1292" y="1434"/>
              <a:ext cx="3176" cy="2314"/>
            </a:xfrm>
            <a:prstGeom prst="rect">
              <a:avLst/>
            </a:prstGeom>
            <a:solidFill>
              <a:srgbClr val="7EBDF6">
                <a:alpha val="79999"/>
              </a:srgbClr>
            </a:solidFill>
            <a:ln w="9525">
              <a:solidFill>
                <a:srgbClr val="03265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30729" name="WordArt 8" descr="Image1"/>
            <p:cNvSpPr>
              <a:spLocks noChangeArrowheads="1" noChangeShapeType="1" noTextEdit="1"/>
            </p:cNvSpPr>
            <p:nvPr/>
          </p:nvSpPr>
          <p:spPr bwMode="auto">
            <a:xfrm>
              <a:off x="1882" y="1842"/>
              <a:ext cx="2041" cy="780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0"/>
                  <a:gd name="adj2" fmla="val 0"/>
                </a:avLst>
              </a:prstTxWarp>
            </a:bodyPr>
            <a:lstStyle/>
            <a:p>
              <a:pPr algn="ctr"/>
              <a:r>
                <a:rPr lang="fr-CA" sz="2800" kern="10" spc="-280">
                  <a:ln w="12700">
                    <a:solidFill>
                      <a:srgbClr val="000099"/>
                    </a:solidFill>
                    <a:round/>
                    <a:headEnd/>
                    <a:tailEnd/>
                  </a:ln>
                  <a:blipFill dpi="0" rotWithShape="1">
                    <a:blip r:embed="rId3"/>
                    <a:srcRect/>
                    <a:stretch>
                      <a:fillRect/>
                    </a:stretch>
                  </a:blipFill>
                  <a:latin typeface="Gautami"/>
                </a:rPr>
                <a:t>Images prises</a:t>
              </a:r>
            </a:p>
            <a:p>
              <a:pPr algn="ctr"/>
              <a:r>
                <a:rPr lang="fr-CA" sz="2800" kern="10" spc="-280">
                  <a:ln w="12700">
                    <a:solidFill>
                      <a:srgbClr val="000099"/>
                    </a:solidFill>
                    <a:round/>
                    <a:headEnd/>
                    <a:tailEnd/>
                  </a:ln>
                  <a:blipFill dpi="0" rotWithShape="1">
                    <a:blip r:embed="rId3"/>
                    <a:srcRect/>
                    <a:stretch>
                      <a:fillRect/>
                    </a:stretch>
                  </a:blipFill>
                  <a:latin typeface="Gautami"/>
                </a:rPr>
                <a:t>sur le Net</a:t>
              </a:r>
            </a:p>
          </p:txBody>
        </p:sp>
      </p:grpSp>
      <p:sp>
        <p:nvSpPr>
          <p:cNvPr id="19465" name="WordArt 9" descr="Image1"/>
          <p:cNvSpPr>
            <a:spLocks noChangeArrowheads="1" noChangeShapeType="1" noTextEdit="1"/>
          </p:cNvSpPr>
          <p:nvPr/>
        </p:nvSpPr>
        <p:spPr bwMode="auto">
          <a:xfrm>
            <a:off x="3348038" y="4868863"/>
            <a:ext cx="2519362" cy="72548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fr-CA" sz="2400" kern="10" spc="-2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Gautami"/>
              </a:rPr>
              <a:t>SHARK</a:t>
            </a:r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</p:bldLst>
  </p:timing>
</p:sld>
</file>

<file path=ppt/theme/theme1.xml><?xml version="1.0" encoding="utf-8"?>
<a:theme xmlns:a="http://schemas.openxmlformats.org/drawingml/2006/main" name="Cre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Creation SHARK</Template>
  <TotalTime>234</TotalTime>
  <Words>101</Words>
  <Application>Microsoft Office PowerPoint</Application>
  <PresentationFormat>Affichage à l'écran (4:3)</PresentationFormat>
  <Paragraphs>32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Calibri</vt:lpstr>
      <vt:lpstr>Creation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Maison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Italie</dc:title>
  <dc:subject>Sur une chanson de Pavarotti</dc:subject>
  <dc:creator>SHARK</dc:creator>
  <cp:lastModifiedBy>SHARK</cp:lastModifiedBy>
  <cp:revision>21</cp:revision>
  <dcterms:created xsi:type="dcterms:W3CDTF">2008-09-05T23:21:43Z</dcterms:created>
  <dcterms:modified xsi:type="dcterms:W3CDTF">2017-08-16T20:54:51Z</dcterms:modified>
</cp:coreProperties>
</file>