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u+SSyAtTrZ+KmiN/OdOcw==" hashData="BTWL/zAAO1ulilNjpfvqD+yKBJ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8" autoAdjust="0"/>
    <p:restoredTop sz="94660" autoAdjust="0"/>
  </p:normalViewPr>
  <p:slideViewPr>
    <p:cSldViewPr>
      <p:cViewPr varScale="1">
        <p:scale>
          <a:sx n="107" d="100"/>
          <a:sy n="107" d="100"/>
        </p:scale>
        <p:origin x="-8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37EBC-17D3-416A-B7BF-7A15E9214F07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C75EF-63EB-40FA-A156-C9E60E4865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7BBC9-1ABD-46C5-A5E3-86230F1B6C5E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F1264-7B16-4BF4-B5CF-D8AB89DD3A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1DEBD-68A3-4A23-B177-7247578CCF74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A5266-2DA4-4AC1-84F5-F6CAE7C4F3B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D34C7-6A2C-419C-BF24-3CB86564C3A1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77AE7-5DAC-476E-B334-DAC951FB24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48507-5785-4FBA-B13E-51C408E72578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54B1A-A8EA-4B89-A5B4-171962EB216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C6B61-93F7-450B-968C-6C1ECDD5FA1B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D9F44-520C-4C43-B723-D2CFF7EC569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2216D-56D4-4409-BF2E-8E2EE46FCFE2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BCFCF-44A6-4A60-B2ED-2B15FBAB191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C884C-F450-41EB-B561-3C4D165DF07E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7F28B0-D7D2-4B66-8CAA-3AE0C08BAE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A015D-14DD-4E90-B538-77C74791C647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1916B-CE2B-482B-90A0-A2FC77721D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8EB7E-DEA3-4A53-87C1-9E79D222DD35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F9815-ACF4-42AE-8140-FB26B5C4DC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9280D-C3AC-44DE-82BE-846341113636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38C6A-A25A-4D40-98F7-666CDB5B2C7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5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F081136-C5EA-49D9-AE70-61BA16C5B2EA}" type="datetimeFigureOut">
              <a:rPr lang="fr-FR"/>
              <a:pPr>
                <a:defRPr/>
              </a:pPr>
              <a:t>15/12/2016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E1F2D4-532D-404E-BBF7-EE0446E63A2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5004048" y="476672"/>
            <a:ext cx="3312368" cy="769441"/>
          </a:xfrm>
          <a:prstGeom prst="rect">
            <a:avLst/>
          </a:prstGeom>
          <a:noFill/>
        </p:spPr>
        <p:txBody>
          <a:bodyPr>
            <a:prstTxWarp prst="textSlant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dirty="0">
                <a:solidFill>
                  <a:srgbClr val="00B050"/>
                </a:solidFill>
                <a:latin typeface="Castellar" pitchFamily="18" charset="0"/>
                <a:cs typeface="+mn-cs"/>
              </a:rPr>
              <a:t>I T A L I E </a:t>
            </a:r>
            <a:endParaRPr lang="fr-FR" sz="4400" dirty="0">
              <a:solidFill>
                <a:srgbClr val="00B050"/>
              </a:solidFill>
              <a:latin typeface="Castellar" pitchFamily="18" charset="0"/>
              <a:cs typeface="+mn-cs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372200" y="2636912"/>
            <a:ext cx="2016224" cy="707886"/>
          </a:xfrm>
          <a:prstGeom prst="rect">
            <a:avLst/>
          </a:prstGeom>
          <a:noFill/>
        </p:spPr>
        <p:txBody>
          <a:bodyPr>
            <a:prstTxWarp prst="textSlant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solidFill>
                  <a:schemeClr val="bg1"/>
                </a:solidFill>
                <a:latin typeface="Castellar" pitchFamily="18" charset="0"/>
                <a:cs typeface="+mn-cs"/>
              </a:rPr>
              <a:t>D U </a:t>
            </a:r>
            <a:endParaRPr lang="fr-FR" sz="4000" dirty="0">
              <a:solidFill>
                <a:schemeClr val="bg1"/>
              </a:solidFill>
              <a:latin typeface="Castellar" pitchFamily="18" charset="0"/>
              <a:cs typeface="+mn-cs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292080" y="4941168"/>
            <a:ext cx="3168352" cy="769441"/>
          </a:xfrm>
          <a:prstGeom prst="rect">
            <a:avLst/>
          </a:prstGeom>
          <a:noFill/>
        </p:spPr>
        <p:txBody>
          <a:bodyPr>
            <a:prstTxWarp prst="textSlant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solidFill>
                  <a:srgbClr val="FF0000"/>
                </a:solidFill>
                <a:latin typeface="Castellar" pitchFamily="18" charset="0"/>
                <a:cs typeface="+mn-cs"/>
              </a:rPr>
              <a:t>S U D </a:t>
            </a:r>
            <a:endParaRPr lang="fr-FR" sz="4400" b="1" dirty="0">
              <a:solidFill>
                <a:srgbClr val="FF0000"/>
              </a:solidFill>
              <a:latin typeface="Castellar" pitchFamily="18" charset="0"/>
              <a:cs typeface="+mn-cs"/>
            </a:endParaRPr>
          </a:p>
        </p:txBody>
      </p:sp>
    </p:spTree>
  </p:cSld>
  <p:clrMapOvr>
    <a:masterClrMapping/>
  </p:clrMapOvr>
  <p:transition spd="slow" advClick="0" advTm="11000">
    <p:sndAc>
      <p:stSnd>
        <p:snd r:embed="rId2" name="CAMPING BELLA ITALIA SEASON 2015 BACKSTAGE ANIMAZI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5004048" y="476672"/>
            <a:ext cx="3312368" cy="769441"/>
          </a:xfrm>
          <a:prstGeom prst="rect">
            <a:avLst/>
          </a:prstGeom>
          <a:noFill/>
        </p:spPr>
        <p:txBody>
          <a:bodyPr>
            <a:prstTxWarp prst="textSlant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dirty="0">
                <a:solidFill>
                  <a:srgbClr val="00B050"/>
                </a:solidFill>
                <a:latin typeface="Castellar" pitchFamily="18" charset="0"/>
                <a:cs typeface="+mn-cs"/>
              </a:rPr>
              <a:t>I T A L I E </a:t>
            </a:r>
            <a:endParaRPr lang="fr-FR" sz="4400" dirty="0">
              <a:solidFill>
                <a:srgbClr val="00B050"/>
              </a:solidFill>
              <a:latin typeface="Castellar" pitchFamily="18" charset="0"/>
              <a:cs typeface="+mn-cs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372200" y="2636912"/>
            <a:ext cx="2016224" cy="707886"/>
          </a:xfrm>
          <a:prstGeom prst="rect">
            <a:avLst/>
          </a:prstGeom>
          <a:noFill/>
        </p:spPr>
        <p:txBody>
          <a:bodyPr>
            <a:prstTxWarp prst="textSlant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solidFill>
                  <a:schemeClr val="bg1"/>
                </a:solidFill>
                <a:latin typeface="Castellar" pitchFamily="18" charset="0"/>
                <a:cs typeface="+mn-cs"/>
              </a:rPr>
              <a:t>D U </a:t>
            </a:r>
            <a:endParaRPr lang="fr-FR" sz="4000" dirty="0">
              <a:solidFill>
                <a:schemeClr val="bg1"/>
              </a:solidFill>
              <a:latin typeface="Castellar" pitchFamily="18" charset="0"/>
              <a:cs typeface="+mn-cs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292080" y="4941168"/>
            <a:ext cx="3168352" cy="769441"/>
          </a:xfrm>
          <a:prstGeom prst="rect">
            <a:avLst/>
          </a:prstGeom>
          <a:noFill/>
        </p:spPr>
        <p:txBody>
          <a:bodyPr>
            <a:prstTxWarp prst="textSlantUp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solidFill>
                  <a:srgbClr val="FF0000"/>
                </a:solidFill>
                <a:latin typeface="Castellar" pitchFamily="18" charset="0"/>
                <a:cs typeface="+mn-cs"/>
              </a:rPr>
              <a:t>S U D </a:t>
            </a:r>
            <a:endParaRPr lang="fr-FR" sz="4400" b="1" dirty="0">
              <a:solidFill>
                <a:srgbClr val="FF0000"/>
              </a:solidFill>
              <a:latin typeface="Castellar" pitchFamily="18" charset="0"/>
              <a:cs typeface="+mn-cs"/>
            </a:endParaRPr>
          </a:p>
        </p:txBody>
      </p:sp>
      <p:pic>
        <p:nvPicPr>
          <p:cNvPr id="8" name="Image 7" descr="sici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mater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4000" contrast="5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ter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rbruzze (2)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arbruzze (3)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otranto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200"/>
                            </p:stCondLst>
                            <p:childTnLst>
                              <p:par>
                                <p:cTn id="21" presetID="6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400"/>
                            </p:stCondLst>
                            <p:childTnLst>
                              <p:par>
                                <p:cTn id="28" presetID="4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4000" contrast="5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otrant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arbruzz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arbruzze pescara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lecce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strips(downLef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2000" contrast="14000"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cc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lecce marin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Lazio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lecce (2)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grotta del poesia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8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500"/>
                            </p:stCondLst>
                            <p:childTnLst>
                              <p:par>
                                <p:cTn id="55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14000" contrast="4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otta del poesi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nardopouilles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puilles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ostuni sigilo matera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ravell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6" presetClass="exit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300"/>
                            </p:stCondLst>
                            <p:childTnLst>
                              <p:par>
                                <p:cTn id="38" presetID="2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4000" contrast="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avell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montepulciacon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padoue chateau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padoue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poliliano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portofino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200"/>
                            </p:stCondLst>
                            <p:childTnLst>
                              <p:par>
                                <p:cTn id="41" presetID="22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1400"/>
                            </p:stCondLst>
                            <p:childTnLst>
                              <p:par>
                                <p:cTn id="60" presetID="22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6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" contrast="5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ofin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retownboat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véron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sicile (2)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icile 3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sicile coast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79388" y="5949950"/>
            <a:ext cx="3529012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000" b="1">
                <a:solidFill>
                  <a:srgbClr val="00B050"/>
                </a:solidFill>
                <a:latin typeface="Castellar" pitchFamily="18" charset="0"/>
              </a:rPr>
              <a:t>B Y</a:t>
            </a:r>
            <a:r>
              <a:rPr lang="fr-FR" sz="4000" b="1">
                <a:latin typeface="Castellar" pitchFamily="18" charset="0"/>
              </a:rPr>
              <a:t>  </a:t>
            </a:r>
            <a:r>
              <a:rPr lang="fr-FR" sz="4000" b="1">
                <a:solidFill>
                  <a:schemeClr val="bg1"/>
                </a:solidFill>
                <a:latin typeface="Castellar" pitchFamily="18" charset="0"/>
              </a:rPr>
              <a:t>N I</a:t>
            </a:r>
            <a:r>
              <a:rPr lang="fr-FR" sz="1600" b="1">
                <a:latin typeface="Castellar" pitchFamily="18" charset="0"/>
              </a:rPr>
              <a:t> </a:t>
            </a:r>
            <a:r>
              <a:rPr lang="fr-FR" sz="4000" b="1">
                <a:solidFill>
                  <a:srgbClr val="FF0000"/>
                </a:solidFill>
                <a:latin typeface="Castellar" pitchFamily="18" charset="0"/>
              </a:rPr>
              <a:t>K Y</a:t>
            </a:r>
            <a:r>
              <a:rPr lang="fr-FR" b="1">
                <a:latin typeface="Castellar" pitchFamily="18" charset="0"/>
              </a:rPr>
              <a:t> 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4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700"/>
                            </p:stCondLst>
                            <p:childTnLst>
                              <p:par>
                                <p:cTn id="31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200"/>
                            </p:stCondLst>
                            <p:childTnLst>
                              <p:par>
                                <p:cTn id="38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200"/>
                            </p:stCondLst>
                            <p:childTnLst>
                              <p:par>
                                <p:cTn id="45" presetID="21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8200"/>
                            </p:stCondLst>
                            <p:childTnLst>
                              <p:par>
                                <p:cTn id="5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6</Words>
  <Application>Microsoft Office PowerPoint</Application>
  <PresentationFormat>Affichage à l'écran (4:3)</PresentationFormat>
  <Paragraphs>1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2" baseType="lpstr">
      <vt:lpstr>Calibri</vt:lpstr>
      <vt:lpstr>Arial</vt:lpstr>
      <vt:lpstr>Castellar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/>
  <cp:lastModifiedBy/>
  <cp:revision>31</cp:revision>
  <dcterms:created xsi:type="dcterms:W3CDTF">2016-04-02T00:25:44Z</dcterms:created>
  <dcterms:modified xsi:type="dcterms:W3CDTF">2016-12-15T08:12:40Z</dcterms:modified>
</cp:coreProperties>
</file>