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</p:sldIdLst>
  <p:sldSz cx="9144000" cy="6858000" type="screen4x3"/>
  <p:notesSz cx="6858000" cy="9144000"/>
  <p:photoAlbum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1plc/mX6e4xJrUJSch+IA==" hashData="Xx1WYSkS+s7XgB5Cny5gE2d/OVY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5" d="100"/>
          <a:sy n="115" d="100"/>
        </p:scale>
        <p:origin x="1494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de ondertitelstijl van het model te bewerken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5DAF1-4A1C-4DCC-8578-C9BB88C37CA4}" type="datetimeFigureOut">
              <a:rPr lang="nl-NL" smtClean="0"/>
              <a:pPr/>
              <a:t>4-12-2016</a:t>
            </a:fld>
            <a:endParaRPr lang="nl-NL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3B0DC-B09D-4AA7-B13B-6F56CB90970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advTm="3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5DAF1-4A1C-4DCC-8578-C9BB88C37CA4}" type="datetimeFigureOut">
              <a:rPr lang="nl-NL" smtClean="0"/>
              <a:pPr/>
              <a:t>4-12-2016</a:t>
            </a:fld>
            <a:endParaRPr lang="nl-NL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3B0DC-B09D-4AA7-B13B-6F56CB90970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advTm="3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5DAF1-4A1C-4DCC-8578-C9BB88C37CA4}" type="datetimeFigureOut">
              <a:rPr lang="nl-NL" smtClean="0"/>
              <a:pPr/>
              <a:t>4-12-2016</a:t>
            </a:fld>
            <a:endParaRPr lang="nl-NL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3B0DC-B09D-4AA7-B13B-6F56CB90970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advTm="3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5DAF1-4A1C-4DCC-8578-C9BB88C37CA4}" type="datetimeFigureOut">
              <a:rPr lang="nl-NL" smtClean="0"/>
              <a:pPr/>
              <a:t>4-12-2016</a:t>
            </a:fld>
            <a:endParaRPr lang="nl-NL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3B0DC-B09D-4AA7-B13B-6F56CB90970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advTm="3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5DAF1-4A1C-4DCC-8578-C9BB88C37CA4}" type="datetimeFigureOut">
              <a:rPr lang="nl-NL" smtClean="0"/>
              <a:pPr/>
              <a:t>4-12-2016</a:t>
            </a:fld>
            <a:endParaRPr lang="nl-NL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3B0DC-B09D-4AA7-B13B-6F56CB90970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advTm="3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5DAF1-4A1C-4DCC-8578-C9BB88C37CA4}" type="datetimeFigureOut">
              <a:rPr lang="nl-NL" smtClean="0"/>
              <a:pPr/>
              <a:t>4-12-2016</a:t>
            </a:fld>
            <a:endParaRPr lang="nl-NL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3B0DC-B09D-4AA7-B13B-6F56CB90970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advTm="3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5DAF1-4A1C-4DCC-8578-C9BB88C37CA4}" type="datetimeFigureOut">
              <a:rPr lang="nl-NL" smtClean="0"/>
              <a:pPr/>
              <a:t>4-12-2016</a:t>
            </a:fld>
            <a:endParaRPr lang="nl-NL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3B0DC-B09D-4AA7-B13B-6F56CB90970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advTm="3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5DAF1-4A1C-4DCC-8578-C9BB88C37CA4}" type="datetimeFigureOut">
              <a:rPr lang="nl-NL" smtClean="0"/>
              <a:pPr/>
              <a:t>4-12-2016</a:t>
            </a:fld>
            <a:endParaRPr lang="nl-NL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3B0DC-B09D-4AA7-B13B-6F56CB90970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advTm="3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5DAF1-4A1C-4DCC-8578-C9BB88C37CA4}" type="datetimeFigureOut">
              <a:rPr lang="nl-NL" smtClean="0"/>
              <a:pPr/>
              <a:t>4-12-2016</a:t>
            </a:fld>
            <a:endParaRPr lang="nl-NL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3B0DC-B09D-4AA7-B13B-6F56CB90970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advTm="3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5DAF1-4A1C-4DCC-8578-C9BB88C37CA4}" type="datetimeFigureOut">
              <a:rPr lang="nl-NL" smtClean="0"/>
              <a:pPr/>
              <a:t>4-12-2016</a:t>
            </a:fld>
            <a:endParaRPr lang="nl-NL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3B0DC-B09D-4AA7-B13B-6F56CB90970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advTm="3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5DAF1-4A1C-4DCC-8578-C9BB88C37CA4}" type="datetimeFigureOut">
              <a:rPr lang="nl-NL" smtClean="0"/>
              <a:pPr/>
              <a:t>4-12-2016</a:t>
            </a:fld>
            <a:endParaRPr lang="nl-NL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3B0DC-B09D-4AA7-B13B-6F56CB90970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advTm="3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nl-NL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nl-NL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5DAF1-4A1C-4DCC-8578-C9BB88C37CA4}" type="datetimeFigureOut">
              <a:rPr lang="nl-NL" smtClean="0"/>
              <a:pPr/>
              <a:t>4-12-2016</a:t>
            </a:fld>
            <a:endParaRPr lang="nl-NL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63B0DC-B09D-4AA7-B13B-6F56CB90970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igi-irma.nl/" TargetMode="External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5" Type="http://schemas.openxmlformats.org/officeDocument/2006/relationships/hyperlink" Target="http://blog.seniorennet.be/kemer1/" TargetMode="External"/><Relationship Id="rId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0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>
    <p:random/>
    <p:sndAc>
      <p:stSnd>
        <p:snd r:embed="rId2" name="welcome_to_my_world - Kopie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0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0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0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0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0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0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1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1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1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1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1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1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2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2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2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2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2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2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2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2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2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3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3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3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3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3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3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3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3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3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4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4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4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4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4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4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4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4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4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5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5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5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5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random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5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5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5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5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6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6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6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6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6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random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7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 descr="Image and video hosting by TinyPic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6453336"/>
            <a:ext cx="1872208" cy="284715"/>
          </a:xfrm>
          <a:prstGeom prst="rect">
            <a:avLst/>
          </a:prstGeom>
          <a:noFill/>
        </p:spPr>
      </p:pic>
      <p:pic>
        <p:nvPicPr>
          <p:cNvPr id="5" name="Picture 2" descr="C:\Users\John\Documents\01.Ludo\button12.pn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916" y="6549183"/>
            <a:ext cx="1512168" cy="15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Impressi van Irm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Impressi van Irma</Template>
  <TotalTime>7</TotalTime>
  <Words>0</Words>
  <Application>Microsoft Office PowerPoint</Application>
  <PresentationFormat>Diavoorstelling (4:3)</PresentationFormat>
  <Paragraphs>0</Paragraphs>
  <Slides>57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57</vt:i4>
      </vt:variant>
    </vt:vector>
  </HeadingPairs>
  <TitlesOfParts>
    <vt:vector size="60" baseType="lpstr">
      <vt:lpstr>Arial</vt:lpstr>
      <vt:lpstr>Calibri</vt:lpstr>
      <vt:lpstr>Impressi van Irma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2</cp:revision>
  <dcterms:created xsi:type="dcterms:W3CDTF">2016-12-04T08:28:45Z</dcterms:created>
  <dcterms:modified xsi:type="dcterms:W3CDTF">2016-12-04T08:36:09Z</dcterms:modified>
</cp:coreProperties>
</file>