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6" r:id="rId2"/>
    <p:sldId id="346" r:id="rId3"/>
    <p:sldId id="316" r:id="rId4"/>
    <p:sldId id="304" r:id="rId5"/>
    <p:sldId id="305" r:id="rId6"/>
    <p:sldId id="337" r:id="rId7"/>
    <p:sldId id="324" r:id="rId8"/>
    <p:sldId id="319" r:id="rId9"/>
    <p:sldId id="315" r:id="rId10"/>
    <p:sldId id="339" r:id="rId11"/>
    <p:sldId id="318" r:id="rId12"/>
    <p:sldId id="333" r:id="rId13"/>
    <p:sldId id="344" r:id="rId14"/>
    <p:sldId id="307" r:id="rId15"/>
    <p:sldId id="302" r:id="rId16"/>
    <p:sldId id="352" r:id="rId17"/>
    <p:sldId id="349" r:id="rId18"/>
    <p:sldId id="336" r:id="rId19"/>
    <p:sldId id="354" r:id="rId20"/>
    <p:sldId id="353" r:id="rId21"/>
  </p:sldIdLst>
  <p:sldSz cx="10440988" cy="5761038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esqe33TbAgl3Lfy1nIV4g==" hashData="Vyb6WRUfkqHADg5wg5wXxXiGP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chemeClr val="tx1"/>
    </p:penClr>
  </p:showPr>
  <p:clrMru>
    <a:srgbClr val="FF0000"/>
    <a:srgbClr val="009900"/>
    <a:srgbClr val="FF3300"/>
    <a:srgbClr val="FF99CC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8" autoAdjust="0"/>
    <p:restoredTop sz="94706" autoAdjust="0"/>
  </p:normalViewPr>
  <p:slideViewPr>
    <p:cSldViewPr>
      <p:cViewPr>
        <p:scale>
          <a:sx n="100" d="100"/>
          <a:sy n="100" d="100"/>
        </p:scale>
        <p:origin x="-1524" y="-660"/>
      </p:cViewPr>
      <p:guideLst>
        <p:guide orient="horz" pos="1815"/>
        <p:guide pos="3289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1.xml"/><Relationship Id="rId3" Type="http://schemas.openxmlformats.org/officeDocument/2006/relationships/slide" Target="slides/slide4.xml"/><Relationship Id="rId7" Type="http://schemas.openxmlformats.org/officeDocument/2006/relationships/slide" Target="slides/slide9.xml"/><Relationship Id="rId12" Type="http://schemas.openxmlformats.org/officeDocument/2006/relationships/slide" Target="slides/slide18.xml"/><Relationship Id="rId2" Type="http://schemas.openxmlformats.org/officeDocument/2006/relationships/slide" Target="slides/slide3.xml"/><Relationship Id="rId1" Type="http://schemas.openxmlformats.org/officeDocument/2006/relationships/slide" Target="slides/slide1.xml"/><Relationship Id="rId6" Type="http://schemas.openxmlformats.org/officeDocument/2006/relationships/slide" Target="slides/slide8.xml"/><Relationship Id="rId11" Type="http://schemas.openxmlformats.org/officeDocument/2006/relationships/slide" Target="slides/slide15.xml"/><Relationship Id="rId5" Type="http://schemas.openxmlformats.org/officeDocument/2006/relationships/slide" Target="slides/slide7.xml"/><Relationship Id="rId10" Type="http://schemas.openxmlformats.org/officeDocument/2006/relationships/slide" Target="slides/slide14.xml"/><Relationship Id="rId4" Type="http://schemas.openxmlformats.org/officeDocument/2006/relationships/slide" Target="slides/slide5.xml"/><Relationship Id="rId9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83074" y="1789656"/>
            <a:ext cx="8874840" cy="1234889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66148" y="3264588"/>
            <a:ext cx="7308692" cy="147226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ADAEB-AE65-4DD5-AC4A-92E9EB1991FD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F8A72-A9FA-417E-9FDC-BB403DF36253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24766" y="3702001"/>
            <a:ext cx="8874840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24766" y="2441774"/>
            <a:ext cx="8874840" cy="126022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3FE83-9321-421E-A0C5-4594DDCB10C5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22050" y="1344243"/>
            <a:ext cx="461143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307502" y="1344243"/>
            <a:ext cx="461143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18AC4-BA19-4B8F-9136-4391DE7FB653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22049" y="1289566"/>
            <a:ext cx="461325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22049" y="1826996"/>
            <a:ext cx="4613250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303877" y="1289566"/>
            <a:ext cx="4615062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303877" y="1826996"/>
            <a:ext cx="4615062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C2FD4-4897-4E70-91C9-534071FFF97D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86686-3CCC-4ADF-822F-3994B9E0059C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93D5C-B17E-41C4-99DB-5B631280AE8E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22050" y="229375"/>
            <a:ext cx="3435013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82136" y="229375"/>
            <a:ext cx="5836802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22050" y="1205551"/>
            <a:ext cx="3435013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AD8A82-7849-4DA5-8649-B0A1ADD6EBB3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46507" y="4032727"/>
            <a:ext cx="626459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046507" y="514759"/>
            <a:ext cx="626459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BE" noProof="0" dirty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046507" y="4508813"/>
            <a:ext cx="626459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CD456-5644-4C74-94EA-351FF841FA99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CBF934-A5B8-46CB-A569-99FBD3B900A8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569716" y="230709"/>
            <a:ext cx="2349222" cy="4915552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22050" y="230709"/>
            <a:ext cx="6873650" cy="4915552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AFB1C-DF74-4144-BD6A-7E3349E0E28B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Ovr>
    <a:masterClrMapping/>
  </p:clrMapOvr>
  <p:transition spd="slow" advClick="0" advTm="7000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22050" y="230709"/>
            <a:ext cx="9396889" cy="96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altLang="zh-CN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22050" y="1344243"/>
            <a:ext cx="9396889" cy="3802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altLang="zh-CN" smtClean="0"/>
              <a:t>Haga clic para modificar el estilo de texto del patrón</a:t>
            </a:r>
          </a:p>
          <a:p>
            <a:pPr lvl="1"/>
            <a:r>
              <a:rPr lang="es-MX" altLang="zh-CN" smtClean="0"/>
              <a:t>Segundo nivel</a:t>
            </a:r>
          </a:p>
          <a:p>
            <a:pPr lvl="2"/>
            <a:r>
              <a:rPr lang="es-MX" altLang="zh-CN" smtClean="0"/>
              <a:t>Tercer nivel</a:t>
            </a:r>
          </a:p>
          <a:p>
            <a:pPr lvl="3"/>
            <a:r>
              <a:rPr lang="es-MX" altLang="zh-CN" smtClean="0"/>
              <a:t>Cuarto nivel</a:t>
            </a:r>
          </a:p>
          <a:p>
            <a:pPr lvl="4"/>
            <a:r>
              <a:rPr lang="es-MX" altLang="zh-CN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2049" y="5246279"/>
            <a:ext cx="2436231" cy="4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a typeface="宋体" pitchFamily="2" charset="-122"/>
              </a:defRPr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67338" y="5246279"/>
            <a:ext cx="3306313" cy="4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a typeface="宋体" pitchFamily="2" charset="-122"/>
              </a:defRPr>
            </a:lvl1pPr>
          </a:lstStyle>
          <a:p>
            <a:pPr>
              <a:defRPr/>
            </a:pPr>
            <a:endParaRPr lang="es-MX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82708" y="5246279"/>
            <a:ext cx="2436231" cy="400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a typeface="宋体" pitchFamily="2" charset="-122"/>
              </a:defRPr>
            </a:lvl1pPr>
          </a:lstStyle>
          <a:p>
            <a:pPr>
              <a:defRPr/>
            </a:pPr>
            <a:fld id="{8C148AF1-8BA4-4378-A0C8-A4F5FF687BB8}" type="slidenum">
              <a:rPr lang="zh-CN" altLang="es-MX"/>
              <a:pPr>
                <a:defRPr/>
              </a:pPr>
              <a:t>‹nr.›</a:t>
            </a:fld>
            <a:endParaRPr lang="es-MX" altLang="zh-C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spli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dyn004_original_1024_768_pjpeg_2625226_d37801198bc55a82ef9e40fea3f4d688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0" y="0"/>
            <a:ext cx="10440988" cy="5761038"/>
          </a:xfrm>
          <a:prstGeom prst="rect">
            <a:avLst/>
          </a:prstGeom>
        </p:spPr>
      </p:pic>
      <p:pic>
        <p:nvPicPr>
          <p:cNvPr id="32771" name="Picture 3" descr="l6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610229" y="1740305"/>
            <a:ext cx="4878942" cy="355238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5" name="Tekstvak 4"/>
          <p:cNvSpPr txBox="1"/>
          <p:nvPr/>
        </p:nvSpPr>
        <p:spPr>
          <a:xfrm>
            <a:off x="1321114" y="300036"/>
            <a:ext cx="77987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5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itchFamily="66" charset="0"/>
              </a:rPr>
              <a:t>Exotische  </a:t>
            </a:r>
            <a:r>
              <a:rPr lang="nl-BE" sz="54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Lucida Handwriting" pitchFamily="66" charset="0"/>
              </a:rPr>
              <a:t>Bloemen.</a:t>
            </a:r>
            <a:endParaRPr lang="nl-BE" sz="5400" dirty="0">
              <a:solidFill>
                <a:schemeClr val="accent2">
                  <a:lumMod val="40000"/>
                  <a:lumOff val="60000"/>
                </a:schemeClr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Click="0" advTm="7000">
    <p:split/>
    <p:sndAc>
      <p:stSnd>
        <p:snd r:embed="rId2" name="Kansas 12 Dust In The 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34_warp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8744" y="0"/>
            <a:ext cx="10422245" cy="5761038"/>
          </a:xfrm>
          <a:prstGeom prst="rect">
            <a:avLst/>
          </a:prstGeom>
        </p:spPr>
      </p:pic>
      <p:pic>
        <p:nvPicPr>
          <p:cNvPr id="99332" name="Picture 4" descr="l134"/>
          <p:cNvPicPr>
            <a:picLocks noChangeAspect="1" noChangeArrowheads="1"/>
          </p:cNvPicPr>
          <p:nvPr/>
        </p:nvPicPr>
        <p:blipFill>
          <a:blip r:embed="rId3" cstate="email">
            <a:lum bright="6000"/>
          </a:blip>
          <a:srcRect/>
          <a:stretch>
            <a:fillRect/>
          </a:stretch>
        </p:blipFill>
        <p:spPr bwMode="auto">
          <a:xfrm>
            <a:off x="652530" y="2040362"/>
            <a:ext cx="5000464" cy="330059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Picture 3" descr="l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12640" y="480070"/>
            <a:ext cx="5111733" cy="282050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1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2200" y="1"/>
            <a:ext cx="10445388" cy="5761037"/>
          </a:xfrm>
          <a:prstGeom prst="rect">
            <a:avLst/>
          </a:prstGeom>
        </p:spPr>
      </p:pic>
      <p:pic>
        <p:nvPicPr>
          <p:cNvPr id="7171" name="Picture 3" descr="l39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6247" y="780126"/>
            <a:ext cx="5444095" cy="3060573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Picture 3" descr="l2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6200000" flipH="1" flipV="1">
            <a:off x="5924237" y="1298167"/>
            <a:ext cx="3325406" cy="456975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veins_sig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759592"/>
              </a:clrFrom>
              <a:clrTo>
                <a:srgbClr val="759592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0" y="0"/>
            <a:ext cx="10440988" cy="5761038"/>
          </a:xfrm>
          <a:prstGeom prst="rect">
            <a:avLst/>
          </a:prstGeom>
        </p:spPr>
      </p:pic>
      <p:pic>
        <p:nvPicPr>
          <p:cNvPr id="6" name="Picture 3" descr="l21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16200000">
            <a:off x="1558946" y="24626"/>
            <a:ext cx="4980932" cy="5651774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fractale%20d28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407890" y="0"/>
            <a:ext cx="11117023" cy="5761038"/>
          </a:xfrm>
          <a:prstGeom prst="rect">
            <a:avLst/>
          </a:prstGeom>
        </p:spPr>
      </p:pic>
      <p:pic>
        <p:nvPicPr>
          <p:cNvPr id="57348" name="Picture 4" descr="img_1451_std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2580480"/>
            <a:ext cx="4603965" cy="318055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Picture 4" descr="img_1082_std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94212" y="540081"/>
            <a:ext cx="4839271" cy="3600674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40_Gold-Pass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00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-360087"/>
            <a:ext cx="11011946" cy="6375548"/>
          </a:xfrm>
          <a:prstGeom prst="rect">
            <a:avLst/>
          </a:prstGeom>
        </p:spPr>
      </p:pic>
      <p:pic>
        <p:nvPicPr>
          <p:cNvPr id="90116" name="Picture 4" descr="l139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82727" y="-240065"/>
            <a:ext cx="6955887" cy="444083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1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-160943" y="1"/>
            <a:ext cx="10601896" cy="5849823"/>
          </a:xfrm>
          <a:prstGeom prst="rect">
            <a:avLst/>
          </a:prstGeom>
        </p:spPr>
      </p:pic>
      <p:pic>
        <p:nvPicPr>
          <p:cNvPr id="31747" name="Picture 3" descr="l58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63177" y="1080182"/>
            <a:ext cx="8809646" cy="486091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fractal.jpg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rgbClr val="92D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0"/>
            <a:ext cx="10440988" cy="5761038"/>
          </a:xfrm>
          <a:prstGeom prst="rect">
            <a:avLst/>
          </a:prstGeom>
        </p:spPr>
      </p:pic>
      <p:pic>
        <p:nvPicPr>
          <p:cNvPr id="23555" name="Picture 3" descr="l52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4486357" y="468324"/>
            <a:ext cx="5791526" cy="370156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Picture 3" descr="l17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3105" y="2700485"/>
            <a:ext cx="5090820" cy="282052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2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35394" y="0"/>
            <a:ext cx="10511775" cy="5761038"/>
          </a:xfrm>
          <a:prstGeom prst="rect">
            <a:avLst/>
          </a:prstGeom>
        </p:spPr>
      </p:pic>
      <p:pic>
        <p:nvPicPr>
          <p:cNvPr id="5123" name="Picture 4" descr="img_1210_std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800317"/>
            <a:ext cx="6998918" cy="366066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Picture 2" descr="l14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628347" y="480070"/>
            <a:ext cx="4999259" cy="414077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34_warp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11137017" cy="5761038"/>
          </a:xfrm>
          <a:prstGeom prst="rect">
            <a:avLst/>
          </a:prstGeom>
        </p:spPr>
      </p:pic>
      <p:pic>
        <p:nvPicPr>
          <p:cNvPr id="3" name="Picture 2" descr="l13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38923" y="2160384"/>
            <a:ext cx="4486393" cy="330061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Picture 3" descr="l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63105" y="360047"/>
            <a:ext cx="5488918" cy="3294279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24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2E0CC"/>
              </a:clrFrom>
              <a:clrTo>
                <a:srgbClr val="F2E0C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" y="-1"/>
            <a:ext cx="10440988" cy="5761038"/>
          </a:xfrm>
          <a:prstGeom prst="rect">
            <a:avLst/>
          </a:prstGeom>
        </p:spPr>
      </p:pic>
      <p:pic>
        <p:nvPicPr>
          <p:cNvPr id="5" name="Picture 3" descr="l18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44749" y="1707193"/>
            <a:ext cx="6479078" cy="405384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Picture 4" descr="img_1257_std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731069" y="180013"/>
            <a:ext cx="5154927" cy="342062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fractale%20d2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163177" y="0"/>
            <a:ext cx="10660735" cy="5761038"/>
          </a:xfrm>
          <a:prstGeom prst="rect">
            <a:avLst/>
          </a:prstGeom>
        </p:spPr>
      </p:pic>
      <p:pic>
        <p:nvPicPr>
          <p:cNvPr id="28675" name="Picture 3" descr="l67"/>
          <p:cNvPicPr>
            <a:picLocks noChangeAspect="1" noChangeArrowheads="1"/>
          </p:cNvPicPr>
          <p:nvPr/>
        </p:nvPicPr>
        <p:blipFill>
          <a:blip r:embed="rId3" cstate="email"/>
          <a:srcRect l="-5682"/>
          <a:stretch>
            <a:fillRect/>
          </a:stretch>
        </p:blipFill>
        <p:spPr bwMode="auto">
          <a:xfrm>
            <a:off x="0" y="180014"/>
            <a:ext cx="5310250" cy="3780687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Picture 3" descr="l27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927169" y="1500261"/>
            <a:ext cx="5944586" cy="414077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3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" y="0"/>
            <a:ext cx="10440988" cy="5761038"/>
          </a:xfrm>
          <a:prstGeom prst="rect">
            <a:avLst/>
          </a:prstGeom>
        </p:spPr>
      </p:pic>
      <p:pic>
        <p:nvPicPr>
          <p:cNvPr id="96258" name="Picture 2" descr="l107"/>
          <p:cNvPicPr>
            <a:picLocks noChangeAspect="1" noChangeArrowheads="1"/>
          </p:cNvPicPr>
          <p:nvPr/>
        </p:nvPicPr>
        <p:blipFill>
          <a:blip r:embed="rId3" cstate="email">
            <a:lum bright="12000"/>
          </a:blip>
          <a:srcRect/>
          <a:stretch>
            <a:fillRect/>
          </a:stretch>
        </p:blipFill>
        <p:spPr bwMode="auto">
          <a:xfrm>
            <a:off x="407817" y="1020171"/>
            <a:ext cx="7912367" cy="420989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TN-Fractale_0264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-571032" y="0"/>
            <a:ext cx="11012020" cy="5761038"/>
          </a:xfrm>
          <a:prstGeom prst="rect">
            <a:avLst/>
          </a:prstGeom>
        </p:spPr>
      </p:pic>
      <p:pic>
        <p:nvPicPr>
          <p:cNvPr id="59395" name="Picture 3" descr="l19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571031" y="120002"/>
            <a:ext cx="5733261" cy="396074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Picture 2" descr="l19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752220" y="1920340"/>
            <a:ext cx="6199380" cy="3610676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33311-500-386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10440988" cy="5761038"/>
          </a:xfrm>
          <a:prstGeom prst="rect">
            <a:avLst/>
          </a:prstGeom>
        </p:spPr>
      </p:pic>
      <p:pic>
        <p:nvPicPr>
          <p:cNvPr id="43011" name="Picture 3" descr="l14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28658" y="720115"/>
            <a:ext cx="6991776" cy="4500822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8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10440988" cy="5761038"/>
          </a:xfrm>
          <a:prstGeom prst="rect">
            <a:avLst/>
          </a:prstGeom>
        </p:spPr>
      </p:pic>
      <p:pic>
        <p:nvPicPr>
          <p:cNvPr id="50178" name="Picture 2" descr="img_1512_std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05096" y="469419"/>
            <a:ext cx="6688805" cy="4811549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28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22012" y="1"/>
            <a:ext cx="10418977" cy="5754965"/>
          </a:xfrm>
          <a:prstGeom prst="rect">
            <a:avLst/>
          </a:prstGeom>
        </p:spPr>
      </p:pic>
      <p:pic>
        <p:nvPicPr>
          <p:cNvPr id="102402" name="Picture 2" descr="img_1460_std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4676" y="-78496"/>
            <a:ext cx="4731106" cy="3748394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Picture 2" descr="img_1465_std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65071" y="1560272"/>
            <a:ext cx="5275918" cy="4306834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40_Gold-Pass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0" y="0"/>
            <a:ext cx="10685737" cy="5761038"/>
          </a:xfrm>
          <a:prstGeom prst="rect">
            <a:avLst/>
          </a:prstGeom>
        </p:spPr>
      </p:pic>
      <p:pic>
        <p:nvPicPr>
          <p:cNvPr id="36867" name="Picture 3" descr="img_0996_std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9179" y="660103"/>
            <a:ext cx="7734222" cy="438082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2171719_2a2eedffc9.jpg"/>
          <p:cNvPicPr>
            <a:picLocks noChangeAspect="1"/>
          </p:cNvPicPr>
          <p:nvPr/>
        </p:nvPicPr>
        <p:blipFill>
          <a:blip r:embed="rId2" cstate="email"/>
          <a:srcRect b="4167"/>
          <a:stretch>
            <a:fillRect/>
          </a:stretch>
        </p:blipFill>
        <p:spPr>
          <a:xfrm>
            <a:off x="0" y="0"/>
            <a:ext cx="10440988" cy="5761038"/>
          </a:xfrm>
          <a:prstGeom prst="rect">
            <a:avLst/>
          </a:prstGeom>
        </p:spPr>
      </p:pic>
      <p:pic>
        <p:nvPicPr>
          <p:cNvPr id="4" name="Afbeelding 3" descr="Afbeelding4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2773370" y="420059"/>
            <a:ext cx="7015088" cy="453018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Afbeelding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63984" y="-45400"/>
            <a:ext cx="10504972" cy="5806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kstvak 6"/>
          <p:cNvSpPr txBox="1"/>
          <p:nvPr/>
        </p:nvSpPr>
        <p:spPr>
          <a:xfrm>
            <a:off x="2549744" y="420058"/>
            <a:ext cx="53415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5400" dirty="0" smtClean="0">
                <a:solidFill>
                  <a:srgbClr val="FFFF00"/>
                </a:solidFill>
                <a:latin typeface="Lucida Handwriting" pitchFamily="66" charset="0"/>
              </a:rPr>
              <a:t>Maddy’s   pps</a:t>
            </a:r>
            <a:endParaRPr lang="nl-BE" sz="54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2000408" y="1440250"/>
            <a:ext cx="6440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>
                <a:solidFill>
                  <a:srgbClr val="FFFF00"/>
                </a:solidFill>
                <a:latin typeface="Lucida Handwriting" pitchFamily="66" charset="0"/>
              </a:rPr>
              <a:t>Website </a:t>
            </a:r>
            <a:r>
              <a:rPr lang="nl-BE" sz="2400" dirty="0" smtClean="0">
                <a:solidFill>
                  <a:srgbClr val="FFFF00"/>
                </a:solidFill>
                <a:latin typeface="Lucida Handwriting" pitchFamily="66" charset="0"/>
              </a:rPr>
              <a:t>: http://plekje.wordpress.com</a:t>
            </a:r>
            <a:endParaRPr lang="nl-BE" sz="2400" dirty="0" smtClean="0">
              <a:solidFill>
                <a:srgbClr val="FFFF00"/>
              </a:solidFill>
              <a:latin typeface="Lucida Handwriting" pitchFamily="66" charset="0"/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2072416" y="2088432"/>
            <a:ext cx="6296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>
                <a:solidFill>
                  <a:srgbClr val="FFFF00"/>
                </a:solidFill>
                <a:latin typeface="Lucida Handwriting" pitchFamily="66" charset="0"/>
              </a:rPr>
              <a:t>Muziek : </a:t>
            </a:r>
            <a:r>
              <a:rPr lang="nl-BE" sz="2400" dirty="0" err="1" smtClean="0">
                <a:solidFill>
                  <a:srgbClr val="FFFF00"/>
                </a:solidFill>
                <a:latin typeface="Lucida Handwriting" pitchFamily="66" charset="0"/>
              </a:rPr>
              <a:t>Kansas</a:t>
            </a:r>
            <a:r>
              <a:rPr lang="nl-BE" sz="2400" dirty="0" smtClean="0">
                <a:solidFill>
                  <a:srgbClr val="FFFF00"/>
                </a:solidFill>
                <a:latin typeface="Lucida Handwriting" pitchFamily="66" charset="0"/>
              </a:rPr>
              <a:t> – </a:t>
            </a:r>
            <a:r>
              <a:rPr lang="nl-BE" sz="2400" dirty="0" err="1" smtClean="0">
                <a:solidFill>
                  <a:srgbClr val="FFFF00"/>
                </a:solidFill>
                <a:latin typeface="Lucida Handwriting" pitchFamily="66" charset="0"/>
              </a:rPr>
              <a:t>Dust</a:t>
            </a:r>
            <a:r>
              <a:rPr lang="nl-BE" sz="2400" dirty="0" smtClean="0">
                <a:solidFill>
                  <a:srgbClr val="FFFF00"/>
                </a:solidFill>
                <a:latin typeface="Lucida Handwriting" pitchFamily="66" charset="0"/>
              </a:rPr>
              <a:t> in the Wind </a:t>
            </a:r>
            <a:endParaRPr lang="nl-BE" sz="24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sp>
        <p:nvSpPr>
          <p:cNvPr id="10" name="Tekstvak 9"/>
          <p:cNvSpPr txBox="1"/>
          <p:nvPr/>
        </p:nvSpPr>
        <p:spPr>
          <a:xfrm>
            <a:off x="3697378" y="4800879"/>
            <a:ext cx="3046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 smtClean="0">
                <a:solidFill>
                  <a:srgbClr val="FFFF00"/>
                </a:solidFill>
                <a:latin typeface="Lucida Handwriting" pitchFamily="66" charset="0"/>
              </a:rPr>
              <a:t>Einde  druk  esc.</a:t>
            </a:r>
            <a:endParaRPr lang="nl-BE" sz="24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8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2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heme/theme1.xml><?xml version="1.0" encoding="utf-8"?>
<a:theme xmlns:a="http://schemas.openxmlformats.org/drawingml/2006/main" name="Orcas en Sur Argentina PACO">
  <a:themeElements>
    <a:clrScheme name="Orcas en Sur Argentina PA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rcas en Sur Argentina PAC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cas en Sur Argentina PA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597</TotalTime>
  <Words>22</Words>
  <Application>Microsoft Office PowerPoint</Application>
  <PresentationFormat>Aangepast</PresentationFormat>
  <Paragraphs>5</Paragraphs>
  <Slides>20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1" baseType="lpstr">
      <vt:lpstr>Orcas en Sur Argentina PACO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</vt:vector>
  </TitlesOfParts>
  <Company>JAICA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Exotische Bloemen.</dc:title>
  <dc:creator>Maddy</dc:creator>
  <dc:description>Muziek : Kansas - Dust in the Wind</dc:description>
  <cp:lastModifiedBy>Maddy de keyser</cp:lastModifiedBy>
  <cp:revision>44</cp:revision>
  <dcterms:created xsi:type="dcterms:W3CDTF">2006-09-14T12:04:01Z</dcterms:created>
  <dcterms:modified xsi:type="dcterms:W3CDTF">2017-09-30T12:01:54Z</dcterms:modified>
</cp:coreProperties>
</file>