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O9T4/wrgKRPwO1PDiheUg==" hashData="wYipzw03aXjHLzcrT2/ks6chW0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5" autoAdjust="0"/>
    <p:restoredTop sz="94660"/>
  </p:normalViewPr>
  <p:slideViewPr>
    <p:cSldViewPr snapToGrid="0">
      <p:cViewPr varScale="1">
        <p:scale>
          <a:sx n="81" d="100"/>
          <a:sy n="81" d="100"/>
        </p:scale>
        <p:origin x="-84" y="-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AB67F-D1B7-4634-97E6-19DB936AEF85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A8884-FB74-4BEE-9423-77F9E48477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60438-7431-4945-9882-F3DCF54F8C8E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D5167-20E6-4C16-B7E8-AEFA4D2BAB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BF90D-29E7-4F08-B1FF-FA8DC2B7612C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A90B3-02B5-4FD8-9A03-1E6A9D1C36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4D502-22CD-4A09-840F-2CCE1C490169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2A02F-EA7C-48BF-85CD-B319695BB1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B0208-FCB3-42D4-944F-9C68D5B9C7A5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F4CCE-87DD-4A7D-B11C-1F68A5288C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9ABE3-251A-4045-B084-B63508E5E90C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A8FAA-D25C-4996-928C-03EE06261B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7D000-2098-4D99-8553-5648CA04F425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8A03F-7D4F-4E50-9925-CD416A5826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1ED98-4D12-4112-AFDB-23966F770FE8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56FFA-80B6-4A84-AADD-08BC52E7F8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20466-2F44-4F79-892B-77C3201EB491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6185B-EEBC-40F5-8EE3-8550A9E5A6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1BAEC-12EB-4EBA-986F-25F75D699316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A1571-B694-43C9-9089-253743CC0C6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198C8-D648-4A1A-8C11-433BFAB45362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59F81-46F7-4732-8059-F6207B39B0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F4E5A6-C35E-47F8-AA55-C1EC2685887B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123EA1-A81F-4123-A3D1-26B67883AD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9475" y="0"/>
            <a:ext cx="1043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ZoneTexte 4"/>
          <p:cNvSpPr txBox="1">
            <a:spLocks noChangeArrowheads="1"/>
          </p:cNvSpPr>
          <p:nvPr/>
        </p:nvSpPr>
        <p:spPr bwMode="auto">
          <a:xfrm>
            <a:off x="2700338" y="5205413"/>
            <a:ext cx="73723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i="1">
                <a:latin typeface="AR BLANCA" pitchFamily="2" charset="0"/>
              </a:rPr>
              <a:t>EXCURSIONS SAVOYARDES autour de Morzine</a:t>
            </a:r>
          </a:p>
          <a:p>
            <a:endParaRPr lang="fr-FR" sz="2800" i="1">
              <a:latin typeface="AR BLANCA" pitchFamily="2" charset="0"/>
            </a:endParaRPr>
          </a:p>
          <a:p>
            <a:r>
              <a:rPr lang="fr-FR" sz="2800" i="1">
                <a:latin typeface="AR BLANCA" pitchFamily="2" charset="0"/>
              </a:rPr>
              <a:t>   </a:t>
            </a:r>
            <a:r>
              <a:rPr lang="fr-FR" sz="2400" i="1">
                <a:latin typeface="AR BLANCA" pitchFamily="2" charset="0"/>
              </a:rPr>
              <a:t>Proposé par Jackdidier avec photos personnelles</a:t>
            </a:r>
            <a:endParaRPr lang="fr-FR" sz="2800" i="1">
              <a:latin typeface="AR BLANCA" pitchFamily="2" charset="0"/>
            </a:endParaRPr>
          </a:p>
        </p:txBody>
      </p:sp>
      <p:pic>
        <p:nvPicPr>
          <p:cNvPr id="2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2742863" y="2627313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ndAc>
      <p:stSnd>
        <p:snd r:embed="rId3" name="Visite virtuelle de la commune du Bourget du Lac en Savoi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88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rgbClr val="92D050"/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0" y="760413"/>
            <a:ext cx="5684838" cy="50212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7442200" y="1785938"/>
            <a:ext cx="38544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 entre Morzine et Thonon</a:t>
            </a:r>
          </a:p>
          <a:p>
            <a:endParaRPr lang="fr-FR" sz="2400" i="1">
              <a:latin typeface="AR BLANCA" pitchFamily="2" charset="0"/>
            </a:endParaRPr>
          </a:p>
          <a:p>
            <a:r>
              <a:rPr lang="fr-FR" sz="2400" i="1">
                <a:latin typeface="AR BLANCA" pitchFamily="2" charset="0"/>
              </a:rPr>
              <a:t> les Gorges du Pont du Diable</a:t>
            </a:r>
          </a:p>
          <a:p>
            <a:endParaRPr lang="fr-FR" sz="2400" i="1">
              <a:latin typeface="AR BLANCA" pitchFamily="2" charset="0"/>
            </a:endParaRPr>
          </a:p>
          <a:p>
            <a:r>
              <a:rPr lang="fr-FR" sz="2400" i="1">
                <a:latin typeface="AR BLANCA" pitchFamily="2" charset="0"/>
              </a:rPr>
              <a:t>Images saisissantes du travail</a:t>
            </a:r>
          </a:p>
          <a:p>
            <a:r>
              <a:rPr lang="fr-FR" sz="2400" i="1">
                <a:latin typeface="AR BLANCA" pitchFamily="2" charset="0"/>
              </a:rPr>
              <a:t> de l’érosion.</a:t>
            </a:r>
          </a:p>
        </p:txBody>
      </p:sp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chemeClr val="accent2">
                <a:lumMod val="50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775" y="436563"/>
            <a:ext cx="8102600" cy="6076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265363" y="5430838"/>
            <a:ext cx="7974012" cy="4603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i="1" dirty="0">
                <a:solidFill>
                  <a:schemeClr val="bg1"/>
                </a:solidFill>
                <a:latin typeface="AR BLANCA" panose="02000000000000000000" pitchFamily="2" charset="0"/>
                <a:cs typeface="+mn-cs"/>
              </a:rPr>
              <a:t>Au milieu de forêts, la Dranze de Morzine se fraye un chemin</a:t>
            </a:r>
            <a:endParaRPr lang="fr-FR" sz="2400" i="1" dirty="0">
              <a:solidFill>
                <a:schemeClr val="bg1"/>
              </a:solidFill>
              <a:latin typeface="AR BLANCA" panose="02000000000000000000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588" y="796925"/>
            <a:ext cx="4321175" cy="3240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4163" y="2822575"/>
            <a:ext cx="4319587" cy="3240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88" name="ZoneTexte 3"/>
          <p:cNvSpPr txBox="1">
            <a:spLocks noChangeArrowheads="1"/>
          </p:cNvSpPr>
          <p:nvPr/>
        </p:nvSpPr>
        <p:spPr bwMode="auto">
          <a:xfrm>
            <a:off x="1779588" y="4443413"/>
            <a:ext cx="4321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rgbClr val="FFFF00"/>
                </a:solidFill>
                <a:latin typeface="AR BLANCA" pitchFamily="2" charset="0"/>
              </a:rPr>
              <a:t>Marmites dans ce site spectaculaire aux couleurs nuancées.</a:t>
            </a: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6">
                <a:lumMod val="50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513" y="1166813"/>
            <a:ext cx="3240087" cy="43195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963" y="1166813"/>
            <a:ext cx="3240087" cy="43195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412" name="ZoneTexte 3"/>
          <p:cNvSpPr txBox="1">
            <a:spLocks noChangeArrowheads="1"/>
          </p:cNvSpPr>
          <p:nvPr/>
        </p:nvSpPr>
        <p:spPr bwMode="auto">
          <a:xfrm>
            <a:off x="2703513" y="5683250"/>
            <a:ext cx="76025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 le fameux ‘Pont du Diable ‘ rocher qui surplombe la cavité</a:t>
            </a:r>
          </a:p>
        </p:txBody>
      </p:sp>
    </p:spTree>
  </p:cSld>
  <p:clrMapOvr>
    <a:masterClrMapping/>
  </p:clrMapOvr>
  <p:transition spd="slow" advClick="0" advTm="8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3000">
              <a:schemeClr val="accent1">
                <a:lumMod val="75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8738" y="655638"/>
            <a:ext cx="4319587" cy="32400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588" y="2935288"/>
            <a:ext cx="4321175" cy="32400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436" name="ZoneTexte 3"/>
          <p:cNvSpPr txBox="1">
            <a:spLocks noChangeArrowheads="1"/>
          </p:cNvSpPr>
          <p:nvPr/>
        </p:nvSpPr>
        <p:spPr bwMode="auto">
          <a:xfrm>
            <a:off x="6569075" y="4375150"/>
            <a:ext cx="4159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 un circuit permet aux visiteurs</a:t>
            </a:r>
          </a:p>
          <a:p>
            <a:r>
              <a:rPr lang="fr-FR" sz="2400" i="1">
                <a:latin typeface="AR BLANCA" pitchFamily="2" charset="0"/>
              </a:rPr>
              <a:t> de voir le travail de l’érosion</a:t>
            </a:r>
          </a:p>
          <a:p>
            <a:endParaRPr lang="fr-FR" sz="2400" i="1">
              <a:latin typeface="AR BLANCA" pitchFamily="2" charset="0"/>
            </a:endParaRPr>
          </a:p>
          <a:p>
            <a:r>
              <a:rPr lang="fr-FR" sz="2400" i="1">
                <a:latin typeface="AR BLANCA" pitchFamily="2" charset="0"/>
              </a:rPr>
              <a:t>Marmites, cavernes..</a:t>
            </a: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bg2">
                <a:lumMod val="50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975" y="1112838"/>
            <a:ext cx="3509963" cy="4679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738" y="1046163"/>
            <a:ext cx="4560887" cy="34210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460" name="ZoneTexte 3"/>
          <p:cNvSpPr txBox="1">
            <a:spLocks noChangeArrowheads="1"/>
          </p:cNvSpPr>
          <p:nvPr/>
        </p:nvSpPr>
        <p:spPr bwMode="auto">
          <a:xfrm>
            <a:off x="6154738" y="4962525"/>
            <a:ext cx="45608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Visite guidée dans les gorges </a:t>
            </a:r>
          </a:p>
          <a:p>
            <a:r>
              <a:rPr lang="fr-FR" sz="2400" i="1">
                <a:latin typeface="AR BLANCA" pitchFamily="2" charset="0"/>
              </a:rPr>
              <a:t> impressionnantes.</a:t>
            </a:r>
          </a:p>
        </p:txBody>
      </p:sp>
    </p:spTree>
  </p:cSld>
  <p:clrMapOvr>
    <a:masterClrMapping/>
  </p:clrMapOvr>
  <p:transition spd="slow" advClick="0" advTm="7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7163" y="2879725"/>
            <a:ext cx="4319587" cy="3238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313" y="741363"/>
            <a:ext cx="4319587" cy="32400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484" name="ZoneTexte 3"/>
          <p:cNvSpPr txBox="1">
            <a:spLocks noChangeArrowheads="1"/>
          </p:cNvSpPr>
          <p:nvPr/>
        </p:nvSpPr>
        <p:spPr bwMode="auto">
          <a:xfrm>
            <a:off x="1738313" y="4498975"/>
            <a:ext cx="43195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Au milieu de la forêt</a:t>
            </a:r>
          </a:p>
          <a:p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 la rivière Dranze de Morzine</a:t>
            </a:r>
          </a:p>
          <a:p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 avant le passage des gorges.</a:t>
            </a:r>
          </a:p>
        </p:txBody>
      </p:sp>
    </p:spTree>
  </p:cSld>
  <p:clrMapOvr>
    <a:masterClrMapping/>
  </p:clrMapOvr>
  <p:transition spd="slow" advClick="0" advTm="8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4">
                <a:lumMod val="5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338" y="766763"/>
            <a:ext cx="6669087" cy="5000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2292350" y="5908675"/>
            <a:ext cx="82724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A 7kms de Morzine, le site des ruines de l’ Abbaye d’ AULPS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92D050"/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3675" y="549275"/>
            <a:ext cx="7070725" cy="5302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531" name="ZoneTexte 2"/>
          <p:cNvSpPr txBox="1">
            <a:spLocks noChangeArrowheads="1"/>
          </p:cNvSpPr>
          <p:nvPr/>
        </p:nvSpPr>
        <p:spPr bwMode="auto">
          <a:xfrm>
            <a:off x="1420813" y="5851525"/>
            <a:ext cx="10128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Ce lieu datant du 12éme siècle a accueilli les moines cisterciens jusqu’en 1793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rgbClr val="FFFF00"/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888" y="1541463"/>
            <a:ext cx="2779712" cy="20843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7438" y="1541463"/>
            <a:ext cx="5857875" cy="4391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556" name="ZoneTexte 3"/>
          <p:cNvSpPr txBox="1">
            <a:spLocks noChangeArrowheads="1"/>
          </p:cNvSpPr>
          <p:nvPr/>
        </p:nvSpPr>
        <p:spPr bwMode="auto">
          <a:xfrm>
            <a:off x="1168400" y="3967163"/>
            <a:ext cx="35306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latin typeface="AR BLANCA" pitchFamily="2" charset="0"/>
              </a:rPr>
              <a:t>Expositions permanentes</a:t>
            </a:r>
          </a:p>
          <a:p>
            <a:r>
              <a:rPr lang="fr-FR" sz="2400">
                <a:latin typeface="AR BLANCA" pitchFamily="2" charset="0"/>
              </a:rPr>
              <a:t> cloître végétalisé, jardin de plantes médicinales et,</a:t>
            </a:r>
          </a:p>
          <a:p>
            <a:r>
              <a:rPr lang="fr-FR" sz="2400">
                <a:latin typeface="AR BLANCA" pitchFamily="2" charset="0"/>
              </a:rPr>
              <a:t>    potager médiéval.</a:t>
            </a:r>
          </a:p>
        </p:txBody>
      </p:sp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225" y="457200"/>
            <a:ext cx="4416425" cy="5889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6991350" y="2405063"/>
            <a:ext cx="35877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rgbClr val="FFFF00"/>
                </a:solidFill>
                <a:latin typeface="AR BLANCA" pitchFamily="2" charset="0"/>
              </a:rPr>
              <a:t> l’église de Montriond</a:t>
            </a:r>
          </a:p>
          <a:p>
            <a:endParaRPr lang="fr-FR" sz="2400" i="1">
              <a:solidFill>
                <a:srgbClr val="FFFF00"/>
              </a:solidFill>
              <a:latin typeface="AR BLANCA" pitchFamily="2" charset="0"/>
            </a:endParaRPr>
          </a:p>
          <a:p>
            <a:r>
              <a:rPr lang="fr-FR" sz="2400" i="1">
                <a:solidFill>
                  <a:srgbClr val="FFFF00"/>
                </a:solidFill>
                <a:latin typeface="AR BLANCA" pitchFamily="2" charset="0"/>
              </a:rPr>
              <a:t> au carrefour menant de</a:t>
            </a:r>
          </a:p>
          <a:p>
            <a:r>
              <a:rPr lang="fr-FR" sz="2400" i="1">
                <a:solidFill>
                  <a:srgbClr val="FFFF00"/>
                </a:solidFill>
                <a:latin typeface="AR BLANCA" pitchFamily="2" charset="0"/>
              </a:rPr>
              <a:t> Morzine au lac éponyme.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350" y="495300"/>
            <a:ext cx="7596188" cy="56975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2757488" y="5289550"/>
            <a:ext cx="7118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Situé à 1072m d’altitude avec une vue sur le Roc d’Enfer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accent6">
                <a:lumMod val="5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450850"/>
            <a:ext cx="8102600" cy="6076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2546350" y="5922963"/>
            <a:ext cx="7427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  Lieu de détente familiale, baignade, pêche et canotage</a:t>
            </a:r>
          </a:p>
        </p:txBody>
      </p:sp>
    </p:spTree>
  </p:cSld>
  <p:clrMapOvr>
    <a:masterClrMapping/>
  </p:clrMapOvr>
  <p:transition spd="slow" advTm="7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611901" y="815925"/>
            <a:ext cx="7333957" cy="550046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7651" name="ZoneTexte 2"/>
          <p:cNvSpPr txBox="1">
            <a:spLocks noChangeArrowheads="1"/>
          </p:cNvSpPr>
          <p:nvPr/>
        </p:nvSpPr>
        <p:spPr bwMode="auto">
          <a:xfrm>
            <a:off x="4881563" y="492125"/>
            <a:ext cx="29543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rgbClr val="FFFF00"/>
                </a:solidFill>
                <a:latin typeface="AR BLANCA" pitchFamily="2" charset="0"/>
              </a:rPr>
              <a:t> le lac Montriond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300" y="604838"/>
            <a:ext cx="4802188" cy="3600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6813" y="2517775"/>
            <a:ext cx="4799012" cy="3600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8676" name="ZoneTexte 3"/>
          <p:cNvSpPr txBox="1">
            <a:spLocks noChangeArrowheads="1"/>
          </p:cNvSpPr>
          <p:nvPr/>
        </p:nvSpPr>
        <p:spPr bwMode="auto">
          <a:xfrm>
            <a:off x="1130300" y="4627563"/>
            <a:ext cx="480218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 site de détente et fraicheur</a:t>
            </a:r>
          </a:p>
          <a:p>
            <a:endParaRPr lang="fr-FR" sz="2400" i="1">
              <a:latin typeface="AR BLANCA" pitchFamily="2" charset="0"/>
            </a:endParaRPr>
          </a:p>
          <a:p>
            <a:r>
              <a:rPr lang="fr-FR" sz="2400" i="1">
                <a:latin typeface="AR BLANCA" pitchFamily="2" charset="0"/>
              </a:rPr>
              <a:t> et, vue sur le Roc d’Enfer (2244m)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rgbClr val="92D050"/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1913" y="668338"/>
            <a:ext cx="7288212" cy="54657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2757488" y="5627688"/>
            <a:ext cx="6907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 à quelques mètres du départ de sentier vers la cascade</a:t>
            </a: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063" y="587375"/>
            <a:ext cx="7489825" cy="5616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2897188" y="703263"/>
            <a:ext cx="6753225" cy="46196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i="1" dirty="0">
                <a:solidFill>
                  <a:schemeClr val="bg1"/>
                </a:solidFill>
                <a:latin typeface="AR BLANCA" panose="02000000000000000000" pitchFamily="2" charset="0"/>
                <a:cs typeface="+mn-cs"/>
              </a:rPr>
              <a:t> au bout d’un sentier ombragé, la cascade d’ Ardent</a:t>
            </a:r>
            <a:endParaRPr lang="fr-FR" sz="2400" i="1" dirty="0">
              <a:solidFill>
                <a:schemeClr val="bg1"/>
              </a:solidFill>
              <a:latin typeface="AR BLANCA" panose="02000000000000000000" pitchFamily="2" charset="0"/>
              <a:cs typeface="+mn-cs"/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00" y="520700"/>
            <a:ext cx="7802563" cy="58515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3403600" y="5851525"/>
            <a:ext cx="5445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depuis la passerelle, vue sur la cascade</a:t>
            </a:r>
            <a:endParaRPr lang="fr-FR" sz="2400" i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7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rgbClr val="C00000"/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3800" y="744538"/>
            <a:ext cx="4073525" cy="54308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771" name="ZoneTexte 2"/>
          <p:cNvSpPr txBox="1">
            <a:spLocks noChangeArrowheads="1"/>
          </p:cNvSpPr>
          <p:nvPr/>
        </p:nvSpPr>
        <p:spPr bwMode="auto">
          <a:xfrm>
            <a:off x="2166938" y="1490663"/>
            <a:ext cx="38687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 jolie balade familiale dans</a:t>
            </a:r>
          </a:p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 un sentier forestier ombragé</a:t>
            </a:r>
          </a:p>
          <a:p>
            <a:endParaRPr lang="fr-FR" sz="2400" i="1">
              <a:solidFill>
                <a:srgbClr val="FFC000"/>
              </a:solidFill>
              <a:latin typeface="AR BLANCA" pitchFamily="2" charset="0"/>
            </a:endParaRPr>
          </a:p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 site classé, situé à 1180m</a:t>
            </a:r>
          </a:p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 d’une hauteur de 30m</a:t>
            </a:r>
          </a:p>
          <a:p>
            <a:endParaRPr lang="fr-FR" sz="2400" i="1">
              <a:solidFill>
                <a:srgbClr val="FFC000"/>
              </a:solidFill>
              <a:latin typeface="AR BLANCA" pitchFamily="2" charset="0"/>
            </a:endParaRPr>
          </a:p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 situé en direction de la</a:t>
            </a:r>
          </a:p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 localité des Lindarets </a:t>
            </a:r>
          </a:p>
          <a:p>
            <a:r>
              <a:rPr lang="fr-FR" sz="2400" i="1">
                <a:solidFill>
                  <a:srgbClr val="FFC000"/>
                </a:solidFill>
                <a:latin typeface="AR BLANCA" pitchFamily="2" charset="0"/>
              </a:rPr>
              <a:t> (notre prochaine étape)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500" y="541338"/>
            <a:ext cx="7540625" cy="56562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4699000" y="5781675"/>
            <a:ext cx="2743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    les Lindarets</a:t>
            </a:r>
          </a:p>
        </p:txBody>
      </p:sp>
    </p:spTree>
  </p:cSld>
  <p:clrMapOvr>
    <a:masterClrMapping/>
  </p:clrMapOvr>
  <p:transition spd="slow" advClick="0" advTm="7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200" y="735013"/>
            <a:ext cx="6765925" cy="50752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3292475" y="4924425"/>
            <a:ext cx="6273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Les Lindarets, localité située à 1470m d’altitude</a:t>
            </a:r>
          </a:p>
          <a:p>
            <a:r>
              <a:rPr lang="fr-FR" sz="2400" i="1">
                <a:solidFill>
                  <a:schemeClr val="bg1"/>
                </a:solidFill>
                <a:latin typeface="AR BLANCA" pitchFamily="2" charset="0"/>
              </a:rPr>
              <a:t>            pays des chèvres en liberté</a:t>
            </a:r>
          </a:p>
        </p:txBody>
      </p:sp>
    </p:spTree>
  </p:cSld>
  <p:clrMapOvr>
    <a:masterClrMapping/>
  </p:clrMapOvr>
  <p:transition spd="slow" advClick="0" advTm="7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738" y="712788"/>
            <a:ext cx="4319587" cy="32400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875" y="2909888"/>
            <a:ext cx="4319588" cy="32400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844" name="ZoneTexte 3"/>
          <p:cNvSpPr txBox="1">
            <a:spLocks noChangeArrowheads="1"/>
          </p:cNvSpPr>
          <p:nvPr/>
        </p:nvSpPr>
        <p:spPr bwMode="auto">
          <a:xfrm>
            <a:off x="1709738" y="4318000"/>
            <a:ext cx="44513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solidFill>
                  <a:srgbClr val="FFFF00"/>
                </a:solidFill>
                <a:latin typeface="AR BLANCA" pitchFamily="2" charset="0"/>
              </a:rPr>
              <a:t> aux Lindarets, nombreuses</a:t>
            </a:r>
          </a:p>
          <a:p>
            <a:r>
              <a:rPr lang="fr-FR" sz="2400">
                <a:solidFill>
                  <a:srgbClr val="FFFF00"/>
                </a:solidFill>
                <a:latin typeface="AR BLANCA" pitchFamily="2" charset="0"/>
              </a:rPr>
              <a:t> boutiques de peaux naturelles</a:t>
            </a:r>
          </a:p>
        </p:txBody>
      </p:sp>
    </p:spTree>
  </p:cSld>
  <p:clrMapOvr>
    <a:masterClrMapping/>
  </p:clrMapOvr>
  <p:transition spd="slow" advClick="0" advTm="7000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chemeClr val="accent2">
                <a:lumMod val="75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6025" y="796925"/>
            <a:ext cx="4319588" cy="3240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450" y="2782888"/>
            <a:ext cx="4319588" cy="32400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6868" name="ZoneTexte 3"/>
          <p:cNvSpPr txBox="1">
            <a:spLocks noChangeArrowheads="1"/>
          </p:cNvSpPr>
          <p:nvPr/>
        </p:nvSpPr>
        <p:spPr bwMode="auto">
          <a:xfrm>
            <a:off x="1695450" y="796925"/>
            <a:ext cx="41989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Restaurants et boutique de</a:t>
            </a:r>
          </a:p>
          <a:p>
            <a:r>
              <a:rPr lang="fr-FR" sz="2400" i="1">
                <a:latin typeface="AR BLANCA" pitchFamily="2" charset="0"/>
              </a:rPr>
              <a:t> vente de fromage de chèvres</a:t>
            </a:r>
          </a:p>
        </p:txBody>
      </p:sp>
    </p:spTree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tx2">
                <a:lumMod val="60000"/>
                <a:lumOff val="4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6350" y="660400"/>
            <a:ext cx="7315200" cy="5486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891" name="ZoneTexte 2"/>
          <p:cNvSpPr txBox="1">
            <a:spLocks noChangeArrowheads="1"/>
          </p:cNvSpPr>
          <p:nvPr/>
        </p:nvSpPr>
        <p:spPr bwMode="auto">
          <a:xfrm>
            <a:off x="2954338" y="900113"/>
            <a:ext cx="66405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 dans un site majestueux entouré de montagnes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rgbClr val="FFC00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800" y="1562100"/>
            <a:ext cx="5064125" cy="3797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8915" name="ZoneTexte 2"/>
          <p:cNvSpPr txBox="1">
            <a:spLocks noChangeArrowheads="1"/>
          </p:cNvSpPr>
          <p:nvPr/>
        </p:nvSpPr>
        <p:spPr bwMode="auto">
          <a:xfrm>
            <a:off x="2940050" y="1041400"/>
            <a:ext cx="6400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latin typeface="AR BLANCA" pitchFamily="2" charset="0"/>
              </a:rPr>
              <a:t> pour terminer par un cliché depuis les Lindarets</a:t>
            </a:r>
          </a:p>
        </p:txBody>
      </p:sp>
      <p:sp>
        <p:nvSpPr>
          <p:cNvPr id="38916" name="ZoneTexte 3"/>
          <p:cNvSpPr txBox="1">
            <a:spLocks noChangeArrowheads="1"/>
          </p:cNvSpPr>
          <p:nvPr/>
        </p:nvSpPr>
        <p:spPr bwMode="auto">
          <a:xfrm>
            <a:off x="2363788" y="5472113"/>
            <a:ext cx="75406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i="1">
                <a:latin typeface="AR BLANCA" pitchFamily="2" charset="0"/>
              </a:rPr>
              <a:t>Résumé de nos excursions Savoyardes, proposé par Jackdidier </a:t>
            </a:r>
          </a:p>
          <a:p>
            <a:r>
              <a:rPr lang="fr-FR" sz="2400" i="1">
                <a:latin typeface="AR BLANCA" pitchFamily="2" charset="0"/>
              </a:rPr>
              <a:t>                    photos personnelles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282</Words>
  <Application>Microsoft Office PowerPoint</Application>
  <PresentationFormat>Personnalisé</PresentationFormat>
  <Paragraphs>59</Paragraphs>
  <Slides>26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Calibri</vt:lpstr>
      <vt:lpstr>Arial</vt:lpstr>
      <vt:lpstr>Calibri Light</vt:lpstr>
      <vt:lpstr>AR BLANCA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14</cp:revision>
  <dcterms:created xsi:type="dcterms:W3CDTF">2013-08-30T12:31:18Z</dcterms:created>
  <dcterms:modified xsi:type="dcterms:W3CDTF">2016-12-15T07:44:01Z</dcterms:modified>
</cp:coreProperties>
</file>