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781B8-4A04-412A-B8BF-77681674F3DF}" type="datetimeFigureOut">
              <a:rPr lang="fr-FR" smtClean="0"/>
              <a:t>19/12/2017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B162-EB6A-4EA6-9B1A-4C58C1B675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812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781B8-4A04-412A-B8BF-77681674F3DF}" type="datetimeFigureOut">
              <a:rPr lang="fr-FR" smtClean="0"/>
              <a:t>19/12/2017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B162-EB6A-4EA6-9B1A-4C58C1B675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2938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781B8-4A04-412A-B8BF-77681674F3DF}" type="datetimeFigureOut">
              <a:rPr lang="fr-FR" smtClean="0"/>
              <a:t>19/12/2017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B162-EB6A-4EA6-9B1A-4C58C1B675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661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781B8-4A04-412A-B8BF-77681674F3DF}" type="datetimeFigureOut">
              <a:rPr lang="fr-FR" smtClean="0"/>
              <a:t>19/12/2017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B162-EB6A-4EA6-9B1A-4C58C1B675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126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781B8-4A04-412A-B8BF-77681674F3DF}" type="datetimeFigureOut">
              <a:rPr lang="fr-FR" smtClean="0"/>
              <a:t>19/12/2017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B162-EB6A-4EA6-9B1A-4C58C1B675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84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781B8-4A04-412A-B8BF-77681674F3DF}" type="datetimeFigureOut">
              <a:rPr lang="fr-FR" smtClean="0"/>
              <a:t>19/12/2017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B162-EB6A-4EA6-9B1A-4C58C1B675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2382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781B8-4A04-412A-B8BF-77681674F3DF}" type="datetimeFigureOut">
              <a:rPr lang="fr-FR" smtClean="0"/>
              <a:t>19/12/2017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B162-EB6A-4EA6-9B1A-4C58C1B675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7492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781B8-4A04-412A-B8BF-77681674F3DF}" type="datetimeFigureOut">
              <a:rPr lang="fr-FR" smtClean="0"/>
              <a:t>19/12/2017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B162-EB6A-4EA6-9B1A-4C58C1B675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1966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781B8-4A04-412A-B8BF-77681674F3DF}" type="datetimeFigureOut">
              <a:rPr lang="fr-FR" smtClean="0"/>
              <a:t>19/12/2017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B162-EB6A-4EA6-9B1A-4C58C1B675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969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781B8-4A04-412A-B8BF-77681674F3DF}" type="datetimeFigureOut">
              <a:rPr lang="fr-FR" smtClean="0"/>
              <a:t>19/12/2017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B162-EB6A-4EA6-9B1A-4C58C1B675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8479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781B8-4A04-412A-B8BF-77681674F3DF}" type="datetimeFigureOut">
              <a:rPr lang="fr-FR" smtClean="0"/>
              <a:t>19/12/2017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1B162-EB6A-4EA6-9B1A-4C58C1B675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183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781B8-4A04-412A-B8BF-77681674F3DF}" type="datetimeFigureOut">
              <a:rPr lang="fr-FR" smtClean="0"/>
              <a:t>19/12/2017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1B162-EB6A-4EA6-9B1A-4C58C1B675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373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080" y="900953"/>
            <a:ext cx="9124790" cy="510988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59394" y="1150374"/>
            <a:ext cx="48045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4"/>
                </a:solidFill>
              </a:rPr>
              <a:t>Dame nature</a:t>
            </a:r>
            <a:endParaRPr lang="fr-FR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648632" y="5102942"/>
            <a:ext cx="448351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4"/>
                </a:solidFill>
              </a:rPr>
              <a:t>Un pur délice</a:t>
            </a:r>
            <a:endParaRPr lang="fr-FR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860612" y="6131859"/>
            <a:ext cx="388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__ Mon Amie La Rose __ - Paul Mauria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824012" y="31510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93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  <p:sndAc>
          <p:stSnd>
            <p:snd r:embed="rId4" name="__ Mon Amie La Rose __ - Paul Mauriat.wav"/>
          </p:stSnd>
        </p:sndAc>
      </p:transition>
    </mc:Choice>
    <mc:Fallback xmlns="">
      <p:transition spd="slow" advClick="0" advTm="5000">
        <p:split orient="vert"/>
        <p:sndAc>
          <p:stSnd>
            <p:snd r:embed="rId7" name="__ Mon Amie La Rose __ - Paul Mauria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9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24" y="264358"/>
            <a:ext cx="10192870" cy="637413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327355" y="4409768"/>
            <a:ext cx="51766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Texte poétique de Marie Laborde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Images et son sélectionnés par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Jackdidier.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Merci aux créateurs, créatrices de fractales.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16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130300"/>
            <a:ext cx="7620000" cy="45974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48581" y="457200"/>
            <a:ext cx="7152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Merci au créateur pour ses prouesses infinies,</a:t>
            </a:r>
            <a:endParaRPr lang="fr-FR" sz="24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982065" y="5958348"/>
            <a:ext cx="64155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fleurs nous charment de leur parfum exquis,</a:t>
            </a:r>
            <a:endParaRPr lang="fr-FR" sz="24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92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735" y="825910"/>
            <a:ext cx="7226709" cy="526517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92826" y="280219"/>
            <a:ext cx="805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Mais aussi de leur délicate beauté, leurs formes variées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996814" y="6175111"/>
            <a:ext cx="69759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Leurs teints satinés, enivrants qui offrent la sérénité.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4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794" y="941750"/>
            <a:ext cx="8391832" cy="488109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87794" y="427703"/>
            <a:ext cx="74331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Leur fragilité nous émeut et nous séduit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392129" y="6076335"/>
            <a:ext cx="68874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Elles transforment notre planète en un petit paradis,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716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checker/>
      </p:transition>
    </mc:Choice>
    <mc:Fallback xmlns="">
      <p:transition spd="slow" advClick="0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813" y="229600"/>
            <a:ext cx="8958615" cy="634818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30244" y="516194"/>
            <a:ext cx="68874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Poètes et photographes l’immortalisent sans cesse,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114800" y="5766620"/>
            <a:ext cx="6341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 pureté est sans faille et sa grâce est céleste.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00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353" y="682727"/>
            <a:ext cx="8646459" cy="5405915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094271" y="943897"/>
            <a:ext cx="6268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Rien n’est plus divin, c’est le baiser du soleil,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218039" y="5501148"/>
            <a:ext cx="5987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caresse du Printemps qui nous met en éveil.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01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wheel spokes="1"/>
      </p:transition>
    </mc:Choice>
    <mc:Fallback xmlns="">
      <p:transition spd="slow" advClick="0" advTm="7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910" y="223684"/>
            <a:ext cx="6459794" cy="645979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624916" y="1651819"/>
            <a:ext cx="389357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Elle génère dans nos cœurs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tendresse et bonheur,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400" i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oiseaux fluets y ajoutent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leur raffinement enchanteur,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659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glitter pattern="hexagon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045" y="242366"/>
            <a:ext cx="8479707" cy="645340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00748" y="383458"/>
            <a:ext cx="64745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Agrémenté de leur chant mélodieux qui nous ravit</a:t>
            </a:r>
            <a:endParaRPr lang="fr-FR" sz="24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598606" y="6046839"/>
            <a:ext cx="6445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ajoute au tableau de la félicité et de la magie.</a:t>
            </a:r>
            <a:endParaRPr lang="fr-FR" sz="24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57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968" y="363186"/>
            <a:ext cx="6415548" cy="616066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84903" y="1873045"/>
            <a:ext cx="387882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douceur des chatons ivres de ces sublimes richesses,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400" i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Nous attendrit par leur étonnement et leur allégresse.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10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045" y="353961"/>
            <a:ext cx="10058400" cy="6286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176683" y="575187"/>
            <a:ext cx="59927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papillons légers sont attirés par les tons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éblouissants,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855110" y="5663382"/>
            <a:ext cx="53143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Leur vol est élégant, ils se laissent bercer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par le vent.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48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randomBar dir="vert"/>
      </p:transition>
    </mc:Choice>
    <mc:Fallback xmlns=""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793" y="434068"/>
            <a:ext cx="8657303" cy="605522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94271" y="434068"/>
            <a:ext cx="5928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Dame nature est pour nous un pur diamant,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144297" y="5928852"/>
            <a:ext cx="6400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Elle comble notre âme de ses attraits triomphants.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36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reveal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873" y="294968"/>
            <a:ext cx="10137385" cy="6266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506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5000">
        <p15:prstTrans prst="peelOff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C00000"/>
            </a:gs>
            <a:gs pos="61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344" y="1285008"/>
            <a:ext cx="5717311" cy="428798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165" y="4101353"/>
            <a:ext cx="7274858" cy="231289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31264" y="100819"/>
            <a:ext cx="4083065" cy="234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04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224</Words>
  <Application>Microsoft Office PowerPoint</Application>
  <PresentationFormat>Grand écran</PresentationFormat>
  <Paragraphs>39</Paragraphs>
  <Slides>14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13</cp:revision>
  <dcterms:created xsi:type="dcterms:W3CDTF">2017-12-18T16:42:38Z</dcterms:created>
  <dcterms:modified xsi:type="dcterms:W3CDTF">2017-12-19T16:06:02Z</dcterms:modified>
</cp:coreProperties>
</file>