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 id="2147483696" r:id="rId2"/>
    <p:sldMasterId id="2147483708" r:id="rId3"/>
  </p:sldMasterIdLst>
  <p:sldIdLst>
    <p:sldId id="257" r:id="rId4"/>
    <p:sldId id="256" r:id="rId5"/>
    <p:sldId id="258" r:id="rId6"/>
    <p:sldId id="259" r:id="rId7"/>
    <p:sldId id="260" r:id="rId8"/>
    <p:sldId id="261" r:id="rId9"/>
    <p:sldId id="262" r:id="rId10"/>
    <p:sldId id="264" r:id="rId11"/>
    <p:sldId id="265" r:id="rId12"/>
    <p:sldId id="266" r:id="rId13"/>
    <p:sldId id="268" r:id="rId14"/>
    <p:sldId id="269" r:id="rId15"/>
    <p:sldId id="271" r:id="rId16"/>
    <p:sldId id="272" r:id="rId17"/>
    <p:sldId id="275" r:id="rId18"/>
    <p:sldId id="276" r:id="rId19"/>
    <p:sldId id="277" r:id="rId20"/>
    <p:sldId id="278" r:id="rId21"/>
    <p:sldId id="279" r:id="rId22"/>
    <p:sldId id="280" r:id="rId23"/>
    <p:sldId id="283" r:id="rId24"/>
    <p:sldId id="284" r:id="rId25"/>
    <p:sldId id="285" r:id="rId26"/>
    <p:sldId id="286" r:id="rId27"/>
    <p:sldId id="287" r:id="rId28"/>
    <p:sldId id="288" r:id="rId29"/>
    <p:sldId id="289" r:id="rId30"/>
    <p:sldId id="290" r:id="rId31"/>
    <p:sldId id="291" r:id="rId32"/>
    <p:sldId id="292" r:id="rId33"/>
    <p:sldId id="294" r:id="rId34"/>
    <p:sldId id="293" r:id="rId35"/>
  </p:sldIdLst>
  <p:sldSz cx="9144000" cy="5143500" type="screen16x9"/>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KahidkRwSYYQ2qso1XEarQ==" hashData="KB8/0p1JjmDhrEv26f0WL6fIgic="/>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50" d="100"/>
          <a:sy n="50" d="100"/>
        </p:scale>
        <p:origin x="-963" y="-749"/>
      </p:cViewPr>
      <p:guideLst>
        <p:guide orient="horz" pos="1620"/>
        <p:guide pos="2881"/>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1" y="1597820"/>
            <a:ext cx="7772400" cy="1102519"/>
          </a:xfrm>
          <a:prstGeom prst="rect">
            <a:avLst/>
          </a:prstGeom>
        </p:spPr>
        <p:txBody>
          <a:bodyPr/>
          <a:lstStyle/>
          <a:p>
            <a:r>
              <a:rPr lang="fr-FR" smtClean="0"/>
              <a:t>Modifiez le style du titre</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smtClean="0"/>
              <a:t>Modifiez le style des sous-titres du masque</a:t>
            </a:r>
            <a:endParaRPr lang="es-ES"/>
          </a:p>
        </p:txBody>
      </p:sp>
    </p:spTree>
    <p:extLst>
      <p:ext uri="{BB962C8B-B14F-4D97-AF65-F5344CB8AC3E}">
        <p14:creationId xmlns:p14="http://schemas.microsoft.com/office/powerpoint/2010/main" val="902732620"/>
      </p:ext>
    </p:extLst>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5979"/>
            <a:ext cx="8229600" cy="857250"/>
          </a:xfrm>
          <a:prstGeom prst="rect">
            <a:avLst/>
          </a:prstGeom>
        </p:spPr>
        <p:txBody>
          <a:bodyPr/>
          <a:lstStyle/>
          <a:p>
            <a:r>
              <a:rPr lang="fr-FR" smtClean="0"/>
              <a:t>Modifiez le style du titre</a:t>
            </a:r>
            <a:endParaRPr lang="es-ES"/>
          </a:p>
        </p:txBody>
      </p:sp>
      <p:sp>
        <p:nvSpPr>
          <p:cNvPr id="3" name="2 Marcador de contenido"/>
          <p:cNvSpPr>
            <a:spLocks noGrp="1"/>
          </p:cNvSpPr>
          <p:nvPr>
            <p:ph idx="1"/>
          </p:nvPr>
        </p:nvSpPr>
        <p:spPr>
          <a:xfrm>
            <a:off x="457201" y="1200151"/>
            <a:ext cx="8229600" cy="3394472"/>
          </a:xfrm>
          <a:prstGeom prst="rect">
            <a:avLst/>
          </a:prstGeo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s-ES"/>
          </a:p>
        </p:txBody>
      </p:sp>
    </p:spTree>
    <p:extLst>
      <p:ext uri="{BB962C8B-B14F-4D97-AF65-F5344CB8AC3E}">
        <p14:creationId xmlns:p14="http://schemas.microsoft.com/office/powerpoint/2010/main" val="2524526827"/>
      </p:ext>
    </p:extLst>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4" y="3305176"/>
            <a:ext cx="7772400" cy="1021556"/>
          </a:xfrm>
          <a:prstGeom prst="rect">
            <a:avLst/>
          </a:prstGeom>
        </p:spPr>
        <p:txBody>
          <a:bodyPr anchor="t"/>
          <a:lstStyle>
            <a:lvl1pPr algn="l">
              <a:defRPr sz="4000" b="1" cap="all"/>
            </a:lvl1pPr>
          </a:lstStyle>
          <a:p>
            <a:r>
              <a:rPr lang="fr-FR" smtClean="0"/>
              <a:t>Modifiez le style du titre</a:t>
            </a:r>
            <a:endParaRPr lang="es-ES"/>
          </a:p>
        </p:txBody>
      </p:sp>
      <p:sp>
        <p:nvSpPr>
          <p:cNvPr id="3" name="2 Marcador de texto"/>
          <p:cNvSpPr>
            <a:spLocks noGrp="1"/>
          </p:cNvSpPr>
          <p:nvPr>
            <p:ph type="body" idx="1"/>
          </p:nvPr>
        </p:nvSpPr>
        <p:spPr>
          <a:xfrm>
            <a:off x="722314" y="2180035"/>
            <a:ext cx="7772400" cy="1125140"/>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Modifiez les styles du texte du masque</a:t>
            </a:r>
          </a:p>
        </p:txBody>
      </p:sp>
    </p:spTree>
    <p:extLst>
      <p:ext uri="{BB962C8B-B14F-4D97-AF65-F5344CB8AC3E}">
        <p14:creationId xmlns:p14="http://schemas.microsoft.com/office/powerpoint/2010/main" val="4220335688"/>
      </p:ext>
    </p:extLst>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5979"/>
            <a:ext cx="8229600" cy="857250"/>
          </a:xfrm>
          <a:prstGeom prst="rect">
            <a:avLst/>
          </a:prstGeom>
        </p:spPr>
        <p:txBody>
          <a:bodyPr/>
          <a:lstStyle/>
          <a:p>
            <a:r>
              <a:rPr lang="fr-FR" smtClean="0"/>
              <a:t>Modifiez le style du titre</a:t>
            </a:r>
            <a:endParaRPr lang="es-ES"/>
          </a:p>
        </p:txBody>
      </p:sp>
      <p:sp>
        <p:nvSpPr>
          <p:cNvPr id="3" name="2 Marcador de contenido"/>
          <p:cNvSpPr>
            <a:spLocks noGrp="1"/>
          </p:cNvSpPr>
          <p:nvPr>
            <p:ph sz="half" idx="1"/>
          </p:nvPr>
        </p:nvSpPr>
        <p:spPr>
          <a:xfrm>
            <a:off x="457200" y="1200151"/>
            <a:ext cx="4038600" cy="3394472"/>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s-ES"/>
          </a:p>
        </p:txBody>
      </p:sp>
      <p:sp>
        <p:nvSpPr>
          <p:cNvPr id="4" name="3 Marcador de contenido"/>
          <p:cNvSpPr>
            <a:spLocks noGrp="1"/>
          </p:cNvSpPr>
          <p:nvPr>
            <p:ph sz="half" idx="2"/>
          </p:nvPr>
        </p:nvSpPr>
        <p:spPr>
          <a:xfrm>
            <a:off x="4648201" y="1200151"/>
            <a:ext cx="4038600" cy="3394472"/>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s-ES"/>
          </a:p>
        </p:txBody>
      </p:sp>
    </p:spTree>
    <p:extLst>
      <p:ext uri="{BB962C8B-B14F-4D97-AF65-F5344CB8AC3E}">
        <p14:creationId xmlns:p14="http://schemas.microsoft.com/office/powerpoint/2010/main" val="1937192043"/>
      </p:ext>
    </p:extLst>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5979"/>
            <a:ext cx="8229600" cy="857250"/>
          </a:xfrm>
          <a:prstGeom prst="rect">
            <a:avLst/>
          </a:prstGeom>
        </p:spPr>
        <p:txBody>
          <a:bodyPr/>
          <a:lstStyle>
            <a:lvl1pPr>
              <a:defRPr/>
            </a:lvl1pPr>
          </a:lstStyle>
          <a:p>
            <a:r>
              <a:rPr lang="fr-FR" smtClean="0"/>
              <a:t>Modifiez le style du titre</a:t>
            </a:r>
            <a:endParaRPr lang="es-ES"/>
          </a:p>
        </p:txBody>
      </p:sp>
      <p:sp>
        <p:nvSpPr>
          <p:cNvPr id="3" name="2 Marcador de texto"/>
          <p:cNvSpPr>
            <a:spLocks noGrp="1"/>
          </p:cNvSpPr>
          <p:nvPr>
            <p:ph type="body" idx="1"/>
          </p:nvPr>
        </p:nvSpPr>
        <p:spPr>
          <a:xfrm>
            <a:off x="457200" y="1151335"/>
            <a:ext cx="4040188"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3 Marcador de contenido"/>
          <p:cNvSpPr>
            <a:spLocks noGrp="1"/>
          </p:cNvSpPr>
          <p:nvPr>
            <p:ph sz="half" idx="2"/>
          </p:nvPr>
        </p:nvSpPr>
        <p:spPr>
          <a:xfrm>
            <a:off x="457200" y="1631156"/>
            <a:ext cx="4040188"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s-ES"/>
          </a:p>
        </p:txBody>
      </p:sp>
      <p:sp>
        <p:nvSpPr>
          <p:cNvPr id="5" name="4 Marcador de texto"/>
          <p:cNvSpPr>
            <a:spLocks noGrp="1"/>
          </p:cNvSpPr>
          <p:nvPr>
            <p:ph type="body" sz="quarter" idx="3"/>
          </p:nvPr>
        </p:nvSpPr>
        <p:spPr>
          <a:xfrm>
            <a:off x="4645027" y="1151335"/>
            <a:ext cx="4041775"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5 Marcador de contenido"/>
          <p:cNvSpPr>
            <a:spLocks noGrp="1"/>
          </p:cNvSpPr>
          <p:nvPr>
            <p:ph sz="quarter" idx="4"/>
          </p:nvPr>
        </p:nvSpPr>
        <p:spPr>
          <a:xfrm>
            <a:off x="4645027" y="1631156"/>
            <a:ext cx="4041775"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s-ES"/>
          </a:p>
        </p:txBody>
      </p:sp>
    </p:spTree>
    <p:extLst>
      <p:ext uri="{BB962C8B-B14F-4D97-AF65-F5344CB8AC3E}">
        <p14:creationId xmlns:p14="http://schemas.microsoft.com/office/powerpoint/2010/main" val="21098343"/>
      </p:ext>
    </p:extLst>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5979"/>
            <a:ext cx="8229600" cy="857250"/>
          </a:xfrm>
          <a:prstGeom prst="rect">
            <a:avLst/>
          </a:prstGeom>
        </p:spPr>
        <p:txBody>
          <a:bodyPr/>
          <a:lstStyle/>
          <a:p>
            <a:r>
              <a:rPr lang="fr-FR" smtClean="0"/>
              <a:t>Modifiez le style du titre</a:t>
            </a:r>
            <a:endParaRPr lang="es-ES"/>
          </a:p>
        </p:txBody>
      </p:sp>
    </p:spTree>
    <p:extLst>
      <p:ext uri="{BB962C8B-B14F-4D97-AF65-F5344CB8AC3E}">
        <p14:creationId xmlns:p14="http://schemas.microsoft.com/office/powerpoint/2010/main" val="2021776838"/>
      </p:ext>
    </p:extLst>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Tree>
    <p:extLst>
      <p:ext uri="{BB962C8B-B14F-4D97-AF65-F5344CB8AC3E}">
        <p14:creationId xmlns:p14="http://schemas.microsoft.com/office/powerpoint/2010/main" val="2026183897"/>
      </p:ext>
    </p:extLst>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04787"/>
            <a:ext cx="3008313" cy="871538"/>
          </a:xfrm>
          <a:prstGeom prst="rect">
            <a:avLst/>
          </a:prstGeom>
        </p:spPr>
        <p:txBody>
          <a:bodyPr anchor="b"/>
          <a:lstStyle>
            <a:lvl1pPr algn="l">
              <a:defRPr sz="2000" b="1"/>
            </a:lvl1pPr>
          </a:lstStyle>
          <a:p>
            <a:r>
              <a:rPr lang="fr-FR" smtClean="0"/>
              <a:t>Modifiez le style du titre</a:t>
            </a:r>
            <a:endParaRPr lang="es-ES"/>
          </a:p>
        </p:txBody>
      </p:sp>
      <p:sp>
        <p:nvSpPr>
          <p:cNvPr id="3" name="2 Marcador de contenido"/>
          <p:cNvSpPr>
            <a:spLocks noGrp="1"/>
          </p:cNvSpPr>
          <p:nvPr>
            <p:ph idx="1"/>
          </p:nvPr>
        </p:nvSpPr>
        <p:spPr>
          <a:xfrm>
            <a:off x="3575050" y="204789"/>
            <a:ext cx="5111750" cy="438983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s-ES"/>
          </a:p>
        </p:txBody>
      </p:sp>
      <p:sp>
        <p:nvSpPr>
          <p:cNvPr id="4" name="3 Marcador de texto"/>
          <p:cNvSpPr>
            <a:spLocks noGrp="1"/>
          </p:cNvSpPr>
          <p:nvPr>
            <p:ph type="body" sz="half" idx="2"/>
          </p:nvPr>
        </p:nvSpPr>
        <p:spPr>
          <a:xfrm>
            <a:off x="457202" y="1076327"/>
            <a:ext cx="3008313" cy="351829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Tree>
    <p:extLst>
      <p:ext uri="{BB962C8B-B14F-4D97-AF65-F5344CB8AC3E}">
        <p14:creationId xmlns:p14="http://schemas.microsoft.com/office/powerpoint/2010/main" val="2175357251"/>
      </p:ext>
    </p:extLst>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9" y="3600450"/>
            <a:ext cx="5486400" cy="425054"/>
          </a:xfrm>
          <a:prstGeom prst="rect">
            <a:avLst/>
          </a:prstGeom>
        </p:spPr>
        <p:txBody>
          <a:bodyPr anchor="b"/>
          <a:lstStyle>
            <a:lvl1pPr algn="l">
              <a:defRPr sz="2000" b="1"/>
            </a:lvl1pPr>
          </a:lstStyle>
          <a:p>
            <a:r>
              <a:rPr lang="fr-FR" smtClean="0"/>
              <a:t>Modifiez le style du titre</a:t>
            </a:r>
            <a:endParaRPr lang="es-ES"/>
          </a:p>
        </p:txBody>
      </p:sp>
      <p:sp>
        <p:nvSpPr>
          <p:cNvPr id="3" name="2 Marcador de posición de imagen"/>
          <p:cNvSpPr>
            <a:spLocks noGrp="1"/>
          </p:cNvSpPr>
          <p:nvPr>
            <p:ph type="pic" idx="1"/>
          </p:nvPr>
        </p:nvSpPr>
        <p:spPr>
          <a:xfrm>
            <a:off x="1792289" y="459581"/>
            <a:ext cx="5486400" cy="30861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fr-FR" noProof="0" smtClean="0"/>
              <a:t>Cliquez sur l'icône pour ajouter une image</a:t>
            </a:r>
            <a:endParaRPr lang="es-ES" noProof="0" smtClean="0"/>
          </a:p>
        </p:txBody>
      </p:sp>
      <p:sp>
        <p:nvSpPr>
          <p:cNvPr id="4" name="3 Marcador de texto"/>
          <p:cNvSpPr>
            <a:spLocks noGrp="1"/>
          </p:cNvSpPr>
          <p:nvPr>
            <p:ph type="body" sz="half" idx="2"/>
          </p:nvPr>
        </p:nvSpPr>
        <p:spPr>
          <a:xfrm>
            <a:off x="1792289" y="4025504"/>
            <a:ext cx="5486400" cy="60364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Tree>
    <p:extLst>
      <p:ext uri="{BB962C8B-B14F-4D97-AF65-F5344CB8AC3E}">
        <p14:creationId xmlns:p14="http://schemas.microsoft.com/office/powerpoint/2010/main" val="2250264357"/>
      </p:ext>
    </p:extLst>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5979"/>
            <a:ext cx="8229600" cy="857250"/>
          </a:xfrm>
          <a:prstGeom prst="rect">
            <a:avLst/>
          </a:prstGeom>
        </p:spPr>
        <p:txBody>
          <a:bodyPr/>
          <a:lstStyle/>
          <a:p>
            <a:r>
              <a:rPr lang="fr-FR" smtClean="0"/>
              <a:t>Modifiez le style du titre</a:t>
            </a:r>
            <a:endParaRPr lang="es-ES"/>
          </a:p>
        </p:txBody>
      </p:sp>
      <p:sp>
        <p:nvSpPr>
          <p:cNvPr id="3" name="2 Marcador de texto vertical"/>
          <p:cNvSpPr>
            <a:spLocks noGrp="1"/>
          </p:cNvSpPr>
          <p:nvPr>
            <p:ph type="body" orient="vert" idx="1"/>
          </p:nvPr>
        </p:nvSpPr>
        <p:spPr>
          <a:xfrm>
            <a:off x="457201" y="1200151"/>
            <a:ext cx="8229600" cy="3394472"/>
          </a:xfrm>
          <a:prstGeom prst="rect">
            <a:avLst/>
          </a:prstGeo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s-ES"/>
          </a:p>
        </p:txBody>
      </p:sp>
    </p:spTree>
    <p:extLst>
      <p:ext uri="{BB962C8B-B14F-4D97-AF65-F5344CB8AC3E}">
        <p14:creationId xmlns:p14="http://schemas.microsoft.com/office/powerpoint/2010/main" val="283089513"/>
      </p:ext>
    </p:extLst>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1" y="205979"/>
            <a:ext cx="2057400" cy="4388644"/>
          </a:xfrm>
          <a:prstGeom prst="rect">
            <a:avLst/>
          </a:prstGeom>
        </p:spPr>
        <p:txBody>
          <a:bodyPr vert="eaVert"/>
          <a:lstStyle/>
          <a:p>
            <a:r>
              <a:rPr lang="fr-FR" smtClean="0"/>
              <a:t>Modifiez le style du titre</a:t>
            </a:r>
            <a:endParaRPr lang="es-ES"/>
          </a:p>
        </p:txBody>
      </p:sp>
      <p:sp>
        <p:nvSpPr>
          <p:cNvPr id="3" name="2 Marcador de texto vertical"/>
          <p:cNvSpPr>
            <a:spLocks noGrp="1"/>
          </p:cNvSpPr>
          <p:nvPr>
            <p:ph type="body" orient="vert" idx="1"/>
          </p:nvPr>
        </p:nvSpPr>
        <p:spPr>
          <a:xfrm>
            <a:off x="457200" y="205979"/>
            <a:ext cx="6019800" cy="4388644"/>
          </a:xfrm>
          <a:prstGeom prst="rect">
            <a:avLst/>
          </a:prstGeo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s-ES"/>
          </a:p>
        </p:txBody>
      </p:sp>
    </p:spTree>
    <p:extLst>
      <p:ext uri="{BB962C8B-B14F-4D97-AF65-F5344CB8AC3E}">
        <p14:creationId xmlns:p14="http://schemas.microsoft.com/office/powerpoint/2010/main" val="3858494693"/>
      </p:ext>
    </p:extLst>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1" y="1597822"/>
            <a:ext cx="7772400" cy="1102519"/>
          </a:xfrm>
          <a:prstGeom prst="rect">
            <a:avLst/>
          </a:prstGeom>
        </p:spPr>
        <p:txBody>
          <a:bodyPr/>
          <a:lstStyle/>
          <a:p>
            <a:r>
              <a:rPr lang="fr-FR" smtClean="0"/>
              <a:t>Modifiez le style du titre</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smtClean="0"/>
              <a:t>Modifiez le style des sous-titres du masque</a:t>
            </a:r>
            <a:endParaRPr lang="es-ES"/>
          </a:p>
        </p:txBody>
      </p:sp>
    </p:spTree>
    <p:extLst>
      <p:ext uri="{BB962C8B-B14F-4D97-AF65-F5344CB8AC3E}">
        <p14:creationId xmlns:p14="http://schemas.microsoft.com/office/powerpoint/2010/main" val="2950092919"/>
      </p:ext>
    </p:extLst>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5979"/>
            <a:ext cx="8229600" cy="857250"/>
          </a:xfrm>
          <a:prstGeom prst="rect">
            <a:avLst/>
          </a:prstGeom>
        </p:spPr>
        <p:txBody>
          <a:bodyPr/>
          <a:lstStyle/>
          <a:p>
            <a:r>
              <a:rPr lang="fr-FR" smtClean="0"/>
              <a:t>Modifiez le style du titre</a:t>
            </a:r>
            <a:endParaRPr lang="es-ES"/>
          </a:p>
        </p:txBody>
      </p:sp>
      <p:sp>
        <p:nvSpPr>
          <p:cNvPr id="3" name="2 Marcador de contenido"/>
          <p:cNvSpPr>
            <a:spLocks noGrp="1"/>
          </p:cNvSpPr>
          <p:nvPr>
            <p:ph idx="1"/>
          </p:nvPr>
        </p:nvSpPr>
        <p:spPr>
          <a:xfrm>
            <a:off x="457201" y="1200151"/>
            <a:ext cx="8229600" cy="3394472"/>
          </a:xfrm>
          <a:prstGeom prst="rect">
            <a:avLst/>
          </a:prstGeo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s-ES"/>
          </a:p>
        </p:txBody>
      </p:sp>
    </p:spTree>
    <p:extLst>
      <p:ext uri="{BB962C8B-B14F-4D97-AF65-F5344CB8AC3E}">
        <p14:creationId xmlns:p14="http://schemas.microsoft.com/office/powerpoint/2010/main" val="1894795210"/>
      </p:ext>
    </p:extLst>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4" y="3305176"/>
            <a:ext cx="7772400" cy="1021556"/>
          </a:xfrm>
          <a:prstGeom prst="rect">
            <a:avLst/>
          </a:prstGeom>
        </p:spPr>
        <p:txBody>
          <a:bodyPr anchor="t"/>
          <a:lstStyle>
            <a:lvl1pPr algn="l">
              <a:defRPr sz="4000" b="1" cap="all"/>
            </a:lvl1pPr>
          </a:lstStyle>
          <a:p>
            <a:r>
              <a:rPr lang="fr-FR" smtClean="0"/>
              <a:t>Modifiez le style du titre</a:t>
            </a:r>
            <a:endParaRPr lang="es-ES"/>
          </a:p>
        </p:txBody>
      </p:sp>
      <p:sp>
        <p:nvSpPr>
          <p:cNvPr id="3" name="2 Marcador de texto"/>
          <p:cNvSpPr>
            <a:spLocks noGrp="1"/>
          </p:cNvSpPr>
          <p:nvPr>
            <p:ph type="body" idx="1"/>
          </p:nvPr>
        </p:nvSpPr>
        <p:spPr>
          <a:xfrm>
            <a:off x="722314" y="2180035"/>
            <a:ext cx="7772400" cy="1125140"/>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Modifiez les styles du texte du masque</a:t>
            </a:r>
          </a:p>
        </p:txBody>
      </p:sp>
    </p:spTree>
    <p:extLst>
      <p:ext uri="{BB962C8B-B14F-4D97-AF65-F5344CB8AC3E}">
        <p14:creationId xmlns:p14="http://schemas.microsoft.com/office/powerpoint/2010/main" val="3703600471"/>
      </p:ext>
    </p:extLst>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5979"/>
            <a:ext cx="8229600" cy="857250"/>
          </a:xfrm>
          <a:prstGeom prst="rect">
            <a:avLst/>
          </a:prstGeom>
        </p:spPr>
        <p:txBody>
          <a:bodyPr/>
          <a:lstStyle/>
          <a:p>
            <a:r>
              <a:rPr lang="fr-FR" smtClean="0"/>
              <a:t>Modifiez le style du titre</a:t>
            </a:r>
            <a:endParaRPr lang="es-ES"/>
          </a:p>
        </p:txBody>
      </p:sp>
      <p:sp>
        <p:nvSpPr>
          <p:cNvPr id="3" name="2 Marcador de contenido"/>
          <p:cNvSpPr>
            <a:spLocks noGrp="1"/>
          </p:cNvSpPr>
          <p:nvPr>
            <p:ph sz="half" idx="1"/>
          </p:nvPr>
        </p:nvSpPr>
        <p:spPr>
          <a:xfrm>
            <a:off x="457200" y="1200151"/>
            <a:ext cx="4038600" cy="3394472"/>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s-ES"/>
          </a:p>
        </p:txBody>
      </p:sp>
      <p:sp>
        <p:nvSpPr>
          <p:cNvPr id="4" name="3 Marcador de contenido"/>
          <p:cNvSpPr>
            <a:spLocks noGrp="1"/>
          </p:cNvSpPr>
          <p:nvPr>
            <p:ph sz="half" idx="2"/>
          </p:nvPr>
        </p:nvSpPr>
        <p:spPr>
          <a:xfrm>
            <a:off x="4648201" y="1200151"/>
            <a:ext cx="4038600" cy="3394472"/>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s-ES"/>
          </a:p>
        </p:txBody>
      </p:sp>
    </p:spTree>
    <p:extLst>
      <p:ext uri="{BB962C8B-B14F-4D97-AF65-F5344CB8AC3E}">
        <p14:creationId xmlns:p14="http://schemas.microsoft.com/office/powerpoint/2010/main" val="331983258"/>
      </p:ext>
    </p:extLst>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5979"/>
            <a:ext cx="8229600" cy="857250"/>
          </a:xfrm>
          <a:prstGeom prst="rect">
            <a:avLst/>
          </a:prstGeom>
        </p:spPr>
        <p:txBody>
          <a:bodyPr/>
          <a:lstStyle>
            <a:lvl1pPr>
              <a:defRPr/>
            </a:lvl1pPr>
          </a:lstStyle>
          <a:p>
            <a:r>
              <a:rPr lang="fr-FR" smtClean="0"/>
              <a:t>Modifiez le style du titre</a:t>
            </a:r>
            <a:endParaRPr lang="es-ES"/>
          </a:p>
        </p:txBody>
      </p:sp>
      <p:sp>
        <p:nvSpPr>
          <p:cNvPr id="3" name="2 Marcador de texto"/>
          <p:cNvSpPr>
            <a:spLocks noGrp="1"/>
          </p:cNvSpPr>
          <p:nvPr>
            <p:ph type="body" idx="1"/>
          </p:nvPr>
        </p:nvSpPr>
        <p:spPr>
          <a:xfrm>
            <a:off x="457200" y="1151335"/>
            <a:ext cx="4040188"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3 Marcador de contenido"/>
          <p:cNvSpPr>
            <a:spLocks noGrp="1"/>
          </p:cNvSpPr>
          <p:nvPr>
            <p:ph sz="half" idx="2"/>
          </p:nvPr>
        </p:nvSpPr>
        <p:spPr>
          <a:xfrm>
            <a:off x="457200" y="1631156"/>
            <a:ext cx="4040188"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s-ES"/>
          </a:p>
        </p:txBody>
      </p:sp>
      <p:sp>
        <p:nvSpPr>
          <p:cNvPr id="5" name="4 Marcador de texto"/>
          <p:cNvSpPr>
            <a:spLocks noGrp="1"/>
          </p:cNvSpPr>
          <p:nvPr>
            <p:ph type="body" sz="quarter" idx="3"/>
          </p:nvPr>
        </p:nvSpPr>
        <p:spPr>
          <a:xfrm>
            <a:off x="4645030" y="1151335"/>
            <a:ext cx="4041775"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5 Marcador de contenido"/>
          <p:cNvSpPr>
            <a:spLocks noGrp="1"/>
          </p:cNvSpPr>
          <p:nvPr>
            <p:ph sz="quarter" idx="4"/>
          </p:nvPr>
        </p:nvSpPr>
        <p:spPr>
          <a:xfrm>
            <a:off x="4645030" y="1631156"/>
            <a:ext cx="4041775"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s-ES"/>
          </a:p>
        </p:txBody>
      </p:sp>
    </p:spTree>
    <p:extLst>
      <p:ext uri="{BB962C8B-B14F-4D97-AF65-F5344CB8AC3E}">
        <p14:creationId xmlns:p14="http://schemas.microsoft.com/office/powerpoint/2010/main" val="3317011873"/>
      </p:ext>
    </p:extLst>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5979"/>
            <a:ext cx="8229600" cy="857250"/>
          </a:xfrm>
          <a:prstGeom prst="rect">
            <a:avLst/>
          </a:prstGeom>
        </p:spPr>
        <p:txBody>
          <a:bodyPr/>
          <a:lstStyle/>
          <a:p>
            <a:r>
              <a:rPr lang="fr-FR" smtClean="0"/>
              <a:t>Modifiez le style du titre</a:t>
            </a:r>
            <a:endParaRPr lang="es-ES"/>
          </a:p>
        </p:txBody>
      </p:sp>
    </p:spTree>
    <p:extLst>
      <p:ext uri="{BB962C8B-B14F-4D97-AF65-F5344CB8AC3E}">
        <p14:creationId xmlns:p14="http://schemas.microsoft.com/office/powerpoint/2010/main" val="2725006707"/>
      </p:ext>
    </p:extLst>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Tree>
    <p:extLst>
      <p:ext uri="{BB962C8B-B14F-4D97-AF65-F5344CB8AC3E}">
        <p14:creationId xmlns:p14="http://schemas.microsoft.com/office/powerpoint/2010/main" val="1743779255"/>
      </p:ext>
    </p:extLst>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6" y="204787"/>
            <a:ext cx="3008313" cy="871538"/>
          </a:xfrm>
          <a:prstGeom prst="rect">
            <a:avLst/>
          </a:prstGeom>
        </p:spPr>
        <p:txBody>
          <a:bodyPr anchor="b"/>
          <a:lstStyle>
            <a:lvl1pPr algn="l">
              <a:defRPr sz="2000" b="1"/>
            </a:lvl1pPr>
          </a:lstStyle>
          <a:p>
            <a:r>
              <a:rPr lang="fr-FR" smtClean="0"/>
              <a:t>Modifiez le style du titre</a:t>
            </a:r>
            <a:endParaRPr lang="es-ES"/>
          </a:p>
        </p:txBody>
      </p:sp>
      <p:sp>
        <p:nvSpPr>
          <p:cNvPr id="3" name="2 Marcador de contenido"/>
          <p:cNvSpPr>
            <a:spLocks noGrp="1"/>
          </p:cNvSpPr>
          <p:nvPr>
            <p:ph idx="1"/>
          </p:nvPr>
        </p:nvSpPr>
        <p:spPr>
          <a:xfrm>
            <a:off x="3575050" y="204791"/>
            <a:ext cx="5111750" cy="438983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s-ES"/>
          </a:p>
        </p:txBody>
      </p:sp>
      <p:sp>
        <p:nvSpPr>
          <p:cNvPr id="4" name="3 Marcador de texto"/>
          <p:cNvSpPr>
            <a:spLocks noGrp="1"/>
          </p:cNvSpPr>
          <p:nvPr>
            <p:ph type="body" sz="half" idx="2"/>
          </p:nvPr>
        </p:nvSpPr>
        <p:spPr>
          <a:xfrm>
            <a:off x="457206" y="1076329"/>
            <a:ext cx="3008313" cy="351829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Tree>
    <p:extLst>
      <p:ext uri="{BB962C8B-B14F-4D97-AF65-F5344CB8AC3E}">
        <p14:creationId xmlns:p14="http://schemas.microsoft.com/office/powerpoint/2010/main" val="3893357494"/>
      </p:ext>
    </p:extLst>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9" y="3600451"/>
            <a:ext cx="5486400" cy="425054"/>
          </a:xfrm>
          <a:prstGeom prst="rect">
            <a:avLst/>
          </a:prstGeom>
        </p:spPr>
        <p:txBody>
          <a:bodyPr anchor="b"/>
          <a:lstStyle>
            <a:lvl1pPr algn="l">
              <a:defRPr sz="2000" b="1"/>
            </a:lvl1pPr>
          </a:lstStyle>
          <a:p>
            <a:r>
              <a:rPr lang="fr-FR" smtClean="0"/>
              <a:t>Modifiez le style du titre</a:t>
            </a:r>
            <a:endParaRPr lang="es-ES"/>
          </a:p>
        </p:txBody>
      </p:sp>
      <p:sp>
        <p:nvSpPr>
          <p:cNvPr id="3" name="2 Marcador de posición de imagen"/>
          <p:cNvSpPr>
            <a:spLocks noGrp="1"/>
          </p:cNvSpPr>
          <p:nvPr>
            <p:ph type="pic" idx="1"/>
          </p:nvPr>
        </p:nvSpPr>
        <p:spPr>
          <a:xfrm>
            <a:off x="1792289" y="459581"/>
            <a:ext cx="5486400" cy="30861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fr-FR" noProof="0" smtClean="0"/>
              <a:t>Cliquez sur l'icône pour ajouter une image</a:t>
            </a:r>
            <a:endParaRPr lang="es-ES" noProof="0" smtClean="0"/>
          </a:p>
        </p:txBody>
      </p:sp>
      <p:sp>
        <p:nvSpPr>
          <p:cNvPr id="4" name="3 Marcador de texto"/>
          <p:cNvSpPr>
            <a:spLocks noGrp="1"/>
          </p:cNvSpPr>
          <p:nvPr>
            <p:ph type="body" sz="half" idx="2"/>
          </p:nvPr>
        </p:nvSpPr>
        <p:spPr>
          <a:xfrm>
            <a:off x="1792289" y="4025506"/>
            <a:ext cx="5486400" cy="60364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Tree>
    <p:extLst>
      <p:ext uri="{BB962C8B-B14F-4D97-AF65-F5344CB8AC3E}">
        <p14:creationId xmlns:p14="http://schemas.microsoft.com/office/powerpoint/2010/main" val="3180331029"/>
      </p:ext>
    </p:extLst>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5979"/>
            <a:ext cx="8229600" cy="857250"/>
          </a:xfrm>
          <a:prstGeom prst="rect">
            <a:avLst/>
          </a:prstGeom>
        </p:spPr>
        <p:txBody>
          <a:bodyPr/>
          <a:lstStyle/>
          <a:p>
            <a:r>
              <a:rPr lang="fr-FR" smtClean="0"/>
              <a:t>Modifiez le style du titre</a:t>
            </a:r>
            <a:endParaRPr lang="es-ES"/>
          </a:p>
        </p:txBody>
      </p:sp>
      <p:sp>
        <p:nvSpPr>
          <p:cNvPr id="3" name="2 Marcador de texto vertical"/>
          <p:cNvSpPr>
            <a:spLocks noGrp="1"/>
          </p:cNvSpPr>
          <p:nvPr>
            <p:ph type="body" orient="vert" idx="1"/>
          </p:nvPr>
        </p:nvSpPr>
        <p:spPr>
          <a:xfrm>
            <a:off x="457201" y="1200151"/>
            <a:ext cx="8229600" cy="3394472"/>
          </a:xfrm>
          <a:prstGeom prst="rect">
            <a:avLst/>
          </a:prstGeo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s-ES"/>
          </a:p>
        </p:txBody>
      </p:sp>
    </p:spTree>
    <p:extLst>
      <p:ext uri="{BB962C8B-B14F-4D97-AF65-F5344CB8AC3E}">
        <p14:creationId xmlns:p14="http://schemas.microsoft.com/office/powerpoint/2010/main" val="2102815883"/>
      </p:ext>
    </p:extLst>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1" y="205980"/>
            <a:ext cx="2057400" cy="4388644"/>
          </a:xfrm>
          <a:prstGeom prst="rect">
            <a:avLst/>
          </a:prstGeom>
        </p:spPr>
        <p:txBody>
          <a:bodyPr vert="eaVert"/>
          <a:lstStyle/>
          <a:p>
            <a:r>
              <a:rPr lang="fr-FR" smtClean="0"/>
              <a:t>Modifiez le style du titre</a:t>
            </a:r>
            <a:endParaRPr lang="es-ES"/>
          </a:p>
        </p:txBody>
      </p:sp>
      <p:sp>
        <p:nvSpPr>
          <p:cNvPr id="3" name="2 Marcador de texto vertical"/>
          <p:cNvSpPr>
            <a:spLocks noGrp="1"/>
          </p:cNvSpPr>
          <p:nvPr>
            <p:ph type="body" orient="vert" idx="1"/>
          </p:nvPr>
        </p:nvSpPr>
        <p:spPr>
          <a:xfrm>
            <a:off x="457200" y="205980"/>
            <a:ext cx="6019800" cy="4388644"/>
          </a:xfrm>
          <a:prstGeom prst="rect">
            <a:avLst/>
          </a:prstGeo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s-ES"/>
          </a:p>
        </p:txBody>
      </p:sp>
    </p:spTree>
    <p:extLst>
      <p:ext uri="{BB962C8B-B14F-4D97-AF65-F5344CB8AC3E}">
        <p14:creationId xmlns:p14="http://schemas.microsoft.com/office/powerpoint/2010/main" val="2241120732"/>
      </p:ext>
    </p:extLst>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457201"/>
            <a:ext cx="7772400" cy="3200400"/>
          </a:xfrm>
        </p:spPr>
        <p:txBody>
          <a:bodyPr anchor="b">
            <a:noAutofit/>
          </a:bodyPr>
          <a:lstStyle>
            <a:lvl1pPr>
              <a:lnSpc>
                <a:spcPct val="100000"/>
              </a:lnSpc>
              <a:defRPr sz="8000"/>
            </a:lvl1pPr>
          </a:lstStyle>
          <a:p>
            <a:r>
              <a:rPr lang="fr-FR" smtClean="0"/>
              <a:t>Modifiez le style du titre</a:t>
            </a:r>
            <a:endParaRPr lang="en-US" dirty="0"/>
          </a:p>
        </p:txBody>
      </p:sp>
      <p:sp>
        <p:nvSpPr>
          <p:cNvPr id="3" name="Subtitle 2"/>
          <p:cNvSpPr>
            <a:spLocks noGrp="1"/>
          </p:cNvSpPr>
          <p:nvPr>
            <p:ph type="subTitle" idx="1"/>
          </p:nvPr>
        </p:nvSpPr>
        <p:spPr>
          <a:xfrm>
            <a:off x="1371600" y="3714750"/>
            <a:ext cx="6400800" cy="914400"/>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en-US" dirty="0"/>
          </a:p>
        </p:txBody>
      </p:sp>
      <p:sp>
        <p:nvSpPr>
          <p:cNvPr id="7" name="Date Placeholder 6"/>
          <p:cNvSpPr>
            <a:spLocks noGrp="1"/>
          </p:cNvSpPr>
          <p:nvPr>
            <p:ph type="dt" sz="half" idx="10"/>
          </p:nvPr>
        </p:nvSpPr>
        <p:spPr/>
        <p:txBody>
          <a:bodyPr/>
          <a:lstStyle/>
          <a:p>
            <a:fld id="{216C5678-EE20-4FA5-88E2-6E0BD67A2E26}" type="datetime1">
              <a:rPr lang="en-US" smtClean="0"/>
              <a:t>8/14/2017</a:t>
            </a:fld>
            <a:endParaRPr lang="en-US" dirty="0"/>
          </a:p>
        </p:txBody>
      </p:sp>
      <p:sp>
        <p:nvSpPr>
          <p:cNvPr id="8" name="Slide Number Placeholder 7"/>
          <p:cNvSpPr>
            <a:spLocks noGrp="1"/>
          </p:cNvSpPr>
          <p:nvPr>
            <p:ph type="sldNum" sz="quarter" idx="11"/>
          </p:nvPr>
        </p:nvSpPr>
        <p:spPr/>
        <p:txBody>
          <a:bodyPr/>
          <a:lstStyle/>
          <a:p>
            <a:fld id="{BA9B540C-44DA-4F69-89C9-7C84606640D3}" type="slidenum">
              <a:rPr lang="en-US" smtClean="0"/>
              <a:pPr/>
              <a:t>‹N°›</a:t>
            </a:fld>
            <a:endParaRPr lang="en-US" dirty="0"/>
          </a:p>
        </p:txBody>
      </p:sp>
      <p:sp>
        <p:nvSpPr>
          <p:cNvPr id="9" name="Footer Placeholder 8"/>
          <p:cNvSpPr>
            <a:spLocks noGrp="1"/>
          </p:cNvSpPr>
          <p:nvPr>
            <p:ph type="ftr" sz="quarter" idx="12"/>
          </p:nvPr>
        </p:nvSpPr>
        <p:spPr/>
        <p:txBody>
          <a:bodyPr/>
          <a:lstStyle/>
          <a:p>
            <a:r>
              <a:rPr lang="en-US" smtClean="0"/>
              <a:t>Footer Text</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smtClean="0"/>
          </a:p>
        </p:txBody>
      </p:sp>
      <p:sp>
        <p:nvSpPr>
          <p:cNvPr id="4" name="Date Placeholder 3"/>
          <p:cNvSpPr>
            <a:spLocks noGrp="1"/>
          </p:cNvSpPr>
          <p:nvPr>
            <p:ph type="dt" sz="half" idx="10"/>
          </p:nvPr>
        </p:nvSpPr>
        <p:spPr/>
        <p:txBody>
          <a:bodyPr/>
          <a:lstStyle/>
          <a:p>
            <a:fld id="{B11D738E-8962-435F-8C43-147B8DD7E819}" type="datetime1">
              <a:rPr lang="en-US" smtClean="0"/>
              <a:t>8/14/2017</a:t>
            </a:fld>
            <a:endParaRPr lang="en-US"/>
          </a:p>
        </p:txBody>
      </p:sp>
      <p:sp>
        <p:nvSpPr>
          <p:cNvPr id="5" name="Footer Placeholder 4"/>
          <p:cNvSpPr>
            <a:spLocks noGrp="1"/>
          </p:cNvSpPr>
          <p:nvPr>
            <p:ph type="ftr" sz="quarter" idx="11"/>
          </p:nvPr>
        </p:nvSpPr>
        <p:spPr/>
        <p:txBody>
          <a:bodyPr/>
          <a:lstStyle/>
          <a:p>
            <a:r>
              <a:rPr lang="en-US" smtClean="0"/>
              <a:t>Footer Text</a:t>
            </a:r>
            <a:endParaRPr lang="en-US"/>
          </a:p>
        </p:txBody>
      </p:sp>
      <p:sp>
        <p:nvSpPr>
          <p:cNvPr id="6" name="Slide Number Placeholder 5"/>
          <p:cNvSpPr>
            <a:spLocks noGrp="1"/>
          </p:cNvSpPr>
          <p:nvPr>
            <p:ph type="sldNum" sz="quarter" idx="12"/>
          </p:nvPr>
        </p:nvSpPr>
        <p:spPr/>
        <p:txBody>
          <a:bodyPr/>
          <a:lstStyle/>
          <a:p>
            <a:fld id="{BA9B540C-44DA-4F69-89C9-7C84606640D3}" type="slidenum">
              <a:rPr lang="en-US" smtClean="0"/>
              <a:pPr/>
              <a:t>‹N°›</a:t>
            </a:fld>
            <a:endParaRPr lang="en-US"/>
          </a:p>
        </p:txBody>
      </p:sp>
    </p:spTree>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722313" y="1028701"/>
            <a:ext cx="7772400" cy="1878806"/>
          </a:xfrm>
        </p:spPr>
        <p:txBody>
          <a:bodyPr anchor="b"/>
          <a:lstStyle>
            <a:lvl1pPr algn="ctr" defTabSz="914400"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fr-FR" smtClean="0"/>
              <a:t>Modifiez le style du titre</a:t>
            </a:r>
            <a:endParaRPr lang="en-US" dirty="0"/>
          </a:p>
        </p:txBody>
      </p:sp>
      <p:sp>
        <p:nvSpPr>
          <p:cNvPr id="3" name="Text Placeholder 2"/>
          <p:cNvSpPr>
            <a:spLocks noGrp="1"/>
          </p:cNvSpPr>
          <p:nvPr>
            <p:ph type="body" idx="1"/>
          </p:nvPr>
        </p:nvSpPr>
        <p:spPr>
          <a:xfrm>
            <a:off x="722313" y="3051573"/>
            <a:ext cx="7772400" cy="848915"/>
          </a:xfrm>
        </p:spPr>
        <p:txBody>
          <a:bodyPr anchor="t"/>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09CAEA93-55E7-4DA9-90C2-089A26EEFEC4}" type="datetime1">
              <a:rPr lang="en-US" smtClean="0"/>
              <a:t>8/14/2017</a:t>
            </a:fld>
            <a:endParaRPr lang="en-US"/>
          </a:p>
        </p:txBody>
      </p:sp>
      <p:sp>
        <p:nvSpPr>
          <p:cNvPr id="5" name="Footer Placeholder 4"/>
          <p:cNvSpPr>
            <a:spLocks noGrp="1"/>
          </p:cNvSpPr>
          <p:nvPr>
            <p:ph type="ftr" sz="quarter" idx="11"/>
          </p:nvPr>
        </p:nvSpPr>
        <p:spPr/>
        <p:txBody>
          <a:bodyPr/>
          <a:lstStyle/>
          <a:p>
            <a:r>
              <a:rPr lang="en-US" smtClean="0"/>
              <a:t>Footer Text</a:t>
            </a:r>
            <a:endParaRPr lang="en-US"/>
          </a:p>
        </p:txBody>
      </p:sp>
      <p:sp>
        <p:nvSpPr>
          <p:cNvPr id="6" name="Slide Number Placeholder 5"/>
          <p:cNvSpPr>
            <a:spLocks noGrp="1"/>
          </p:cNvSpPr>
          <p:nvPr>
            <p:ph type="sldNum" sz="quarter" idx="12"/>
          </p:nvPr>
        </p:nvSpPr>
        <p:spPr/>
        <p:txBody>
          <a:bodyPr/>
          <a:lstStyle/>
          <a:p>
            <a:fld id="{BA9B540C-44DA-4F69-89C9-7C84606640D3}" type="slidenum">
              <a:rPr lang="en-US" smtClean="0"/>
              <a:pPr/>
              <a:t>‹N°›</a:t>
            </a:fld>
            <a:endParaRPr lang="en-US"/>
          </a:p>
        </p:txBody>
      </p:sp>
      <p:sp>
        <p:nvSpPr>
          <p:cNvPr id="7" name="Oval 6"/>
          <p:cNvSpPr/>
          <p:nvPr/>
        </p:nvSpPr>
        <p:spPr>
          <a:xfrm>
            <a:off x="4495800" y="2943225"/>
            <a:ext cx="84772" cy="63579"/>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4695825" y="2943225"/>
            <a:ext cx="84772" cy="63579"/>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a:off x="4296728" y="2943225"/>
            <a:ext cx="84772" cy="63579"/>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a:p>
        </p:txBody>
      </p:sp>
      <p:sp>
        <p:nvSpPr>
          <p:cNvPr id="4" name="Content Placeholder 3"/>
          <p:cNvSpPr>
            <a:spLocks noGrp="1"/>
          </p:cNvSpPr>
          <p:nvPr>
            <p:ph sz="half" idx="2"/>
          </p:nvPr>
        </p:nvSpPr>
        <p:spPr>
          <a:xfrm>
            <a:off x="4648200" y="1200151"/>
            <a:ext cx="4038600" cy="3394472"/>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smtClean="0"/>
          </a:p>
        </p:txBody>
      </p:sp>
      <p:sp>
        <p:nvSpPr>
          <p:cNvPr id="5" name="Date Placeholder 4"/>
          <p:cNvSpPr>
            <a:spLocks noGrp="1"/>
          </p:cNvSpPr>
          <p:nvPr>
            <p:ph type="dt" sz="half" idx="10"/>
          </p:nvPr>
        </p:nvSpPr>
        <p:spPr/>
        <p:txBody>
          <a:bodyPr/>
          <a:lstStyle/>
          <a:p>
            <a:fld id="{E34CF3C7-6809-4F39-BD67-A75817BDDE0A}" type="datetime1">
              <a:rPr lang="en-US" smtClean="0"/>
              <a:t>8/14/2017</a:t>
            </a:fld>
            <a:endParaRPr lang="en-US"/>
          </a:p>
        </p:txBody>
      </p:sp>
      <p:sp>
        <p:nvSpPr>
          <p:cNvPr id="6" name="Footer Placeholder 5"/>
          <p:cNvSpPr>
            <a:spLocks noGrp="1"/>
          </p:cNvSpPr>
          <p:nvPr>
            <p:ph type="ftr" sz="quarter" idx="11"/>
          </p:nvPr>
        </p:nvSpPr>
        <p:spPr/>
        <p:txBody>
          <a:bodyPr/>
          <a:lstStyle/>
          <a:p>
            <a:r>
              <a:rPr lang="en-US" smtClean="0"/>
              <a:t>Footer Text</a:t>
            </a:r>
            <a:endParaRPr lang="en-US"/>
          </a:p>
        </p:txBody>
      </p:sp>
      <p:sp>
        <p:nvSpPr>
          <p:cNvPr id="7" name="Slide Number Placeholder 6"/>
          <p:cNvSpPr>
            <a:spLocks noGrp="1"/>
          </p:cNvSpPr>
          <p:nvPr>
            <p:ph type="sldNum" sz="quarter" idx="12"/>
          </p:nvPr>
        </p:nvSpPr>
        <p:spPr/>
        <p:txBody>
          <a:bodyPr/>
          <a:lstStyle/>
          <a:p>
            <a:fld id="{BA9B540C-44DA-4F69-89C9-7C84606640D3}" type="slidenum">
              <a:rPr lang="en-US" smtClean="0"/>
              <a:pPr/>
              <a:t>‹N°›</a:t>
            </a:fld>
            <a:endParaRPr lang="en-US"/>
          </a:p>
        </p:txBody>
      </p:sp>
      <p:sp>
        <p:nvSpPr>
          <p:cNvPr id="9" name="Content Placeholder 8"/>
          <p:cNvSpPr>
            <a:spLocks noGrp="1"/>
          </p:cNvSpPr>
          <p:nvPr>
            <p:ph sz="quarter" idx="13"/>
          </p:nvPr>
        </p:nvSpPr>
        <p:spPr>
          <a:xfrm>
            <a:off x="365760" y="1200150"/>
            <a:ext cx="4041648" cy="3394710"/>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Tree>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smtClean="0"/>
              <a:t>Modifiez le style du titre</a:t>
            </a:r>
            <a:endParaRPr lang="en-US"/>
          </a:p>
        </p:txBody>
      </p:sp>
      <p:sp>
        <p:nvSpPr>
          <p:cNvPr id="3" name="Text Placeholder 2"/>
          <p:cNvSpPr>
            <a:spLocks noGrp="1"/>
          </p:cNvSpPr>
          <p:nvPr>
            <p:ph type="body" idx="1"/>
          </p:nvPr>
        </p:nvSpPr>
        <p:spPr>
          <a:xfrm>
            <a:off x="457200" y="1200150"/>
            <a:ext cx="4040188" cy="4572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5" name="Text Placeholder 4"/>
          <p:cNvSpPr>
            <a:spLocks noGrp="1"/>
          </p:cNvSpPr>
          <p:nvPr>
            <p:ph type="body" sz="quarter" idx="3"/>
          </p:nvPr>
        </p:nvSpPr>
        <p:spPr>
          <a:xfrm>
            <a:off x="4648201" y="1200150"/>
            <a:ext cx="4041775" cy="4572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7" name="Date Placeholder 6"/>
          <p:cNvSpPr>
            <a:spLocks noGrp="1"/>
          </p:cNvSpPr>
          <p:nvPr>
            <p:ph type="dt" sz="half" idx="10"/>
          </p:nvPr>
        </p:nvSpPr>
        <p:spPr/>
        <p:txBody>
          <a:bodyPr/>
          <a:lstStyle/>
          <a:p>
            <a:fld id="{F7EAEB24-CE78-465C-A726-91D0868FA48F}" type="datetime1">
              <a:rPr lang="en-US" smtClean="0"/>
              <a:t>8/14/2017</a:t>
            </a:fld>
            <a:endParaRPr lang="en-US"/>
          </a:p>
        </p:txBody>
      </p:sp>
      <p:sp>
        <p:nvSpPr>
          <p:cNvPr id="8" name="Footer Placeholder 7"/>
          <p:cNvSpPr>
            <a:spLocks noGrp="1"/>
          </p:cNvSpPr>
          <p:nvPr>
            <p:ph type="ftr" sz="quarter" idx="11"/>
          </p:nvPr>
        </p:nvSpPr>
        <p:spPr/>
        <p:txBody>
          <a:bodyPr/>
          <a:lstStyle/>
          <a:p>
            <a:r>
              <a:rPr lang="en-US" smtClean="0"/>
              <a:t>Footer Text</a:t>
            </a:r>
            <a:endParaRPr lang="en-US"/>
          </a:p>
        </p:txBody>
      </p:sp>
      <p:sp>
        <p:nvSpPr>
          <p:cNvPr id="9" name="Slide Number Placeholder 8"/>
          <p:cNvSpPr>
            <a:spLocks noGrp="1"/>
          </p:cNvSpPr>
          <p:nvPr>
            <p:ph type="sldNum" sz="quarter" idx="12"/>
          </p:nvPr>
        </p:nvSpPr>
        <p:spPr/>
        <p:txBody>
          <a:bodyPr/>
          <a:lstStyle/>
          <a:p>
            <a:fld id="{BA9B540C-44DA-4F69-89C9-7C84606640D3}" type="slidenum">
              <a:rPr lang="en-US" smtClean="0"/>
              <a:pPr/>
              <a:t>‹N°›</a:t>
            </a:fld>
            <a:endParaRPr lang="en-US"/>
          </a:p>
        </p:txBody>
      </p:sp>
      <p:sp>
        <p:nvSpPr>
          <p:cNvPr id="11" name="Content Placeholder 10"/>
          <p:cNvSpPr>
            <a:spLocks noGrp="1"/>
          </p:cNvSpPr>
          <p:nvPr>
            <p:ph sz="quarter" idx="13"/>
          </p:nvPr>
        </p:nvSpPr>
        <p:spPr>
          <a:xfrm>
            <a:off x="457200" y="1659636"/>
            <a:ext cx="4041648" cy="2935224"/>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13" name="Content Placeholder 12"/>
          <p:cNvSpPr>
            <a:spLocks noGrp="1"/>
          </p:cNvSpPr>
          <p:nvPr>
            <p:ph sz="quarter" idx="14"/>
          </p:nvPr>
        </p:nvSpPr>
        <p:spPr>
          <a:xfrm>
            <a:off x="4672584" y="1659637"/>
            <a:ext cx="4041648" cy="2934890"/>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40BAADF0-1749-4E8B-9691-B44A5F8C0895}" type="datetime1">
              <a:rPr lang="en-US" smtClean="0"/>
              <a:t>8/14/2017</a:t>
            </a:fld>
            <a:endParaRPr lang="en-US"/>
          </a:p>
        </p:txBody>
      </p:sp>
      <p:sp>
        <p:nvSpPr>
          <p:cNvPr id="4" name="Footer Placeholder 3"/>
          <p:cNvSpPr>
            <a:spLocks noGrp="1"/>
          </p:cNvSpPr>
          <p:nvPr>
            <p:ph type="ftr" sz="quarter" idx="11"/>
          </p:nvPr>
        </p:nvSpPr>
        <p:spPr/>
        <p:txBody>
          <a:bodyPr/>
          <a:lstStyle/>
          <a:p>
            <a:r>
              <a:rPr lang="en-US" smtClean="0"/>
              <a:t>Footer Text</a:t>
            </a:r>
            <a:endParaRPr lang="en-US"/>
          </a:p>
        </p:txBody>
      </p:sp>
      <p:sp>
        <p:nvSpPr>
          <p:cNvPr id="5" name="Slide Number Placeholder 4"/>
          <p:cNvSpPr>
            <a:spLocks noGrp="1"/>
          </p:cNvSpPr>
          <p:nvPr>
            <p:ph type="sldNum" sz="quarter" idx="12"/>
          </p:nvPr>
        </p:nvSpPr>
        <p:spPr/>
        <p:txBody>
          <a:bodyPr/>
          <a:lstStyle/>
          <a:p>
            <a:fld id="{BA9B540C-44DA-4F69-89C9-7C84606640D3}" type="slidenum">
              <a:rPr lang="en-US" smtClean="0"/>
              <a:pPr/>
              <a:t>‹N°›</a:t>
            </a:fld>
            <a:endParaRPr lang="en-US"/>
          </a:p>
        </p:txBody>
      </p:sp>
    </p:spTree>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AF628A-A867-4937-BBE5-207DB6F9C51A}" type="datetime1">
              <a:rPr lang="en-US" smtClean="0"/>
              <a:t>8/14/2017</a:t>
            </a:fld>
            <a:endParaRPr lang="en-US"/>
          </a:p>
        </p:txBody>
      </p:sp>
      <p:sp>
        <p:nvSpPr>
          <p:cNvPr id="3" name="Footer Placeholder 2"/>
          <p:cNvSpPr>
            <a:spLocks noGrp="1"/>
          </p:cNvSpPr>
          <p:nvPr>
            <p:ph type="ftr" sz="quarter" idx="11"/>
          </p:nvPr>
        </p:nvSpPr>
        <p:spPr/>
        <p:txBody>
          <a:bodyPr/>
          <a:lstStyle/>
          <a:p>
            <a:r>
              <a:rPr lang="en-US" smtClean="0"/>
              <a:t>Footer Text</a:t>
            </a:r>
            <a:endParaRPr lang="en-US"/>
          </a:p>
        </p:txBody>
      </p:sp>
      <p:sp>
        <p:nvSpPr>
          <p:cNvPr id="4" name="Slide Number Placeholder 3"/>
          <p:cNvSpPr>
            <a:spLocks noGrp="1"/>
          </p:cNvSpPr>
          <p:nvPr>
            <p:ph type="sldNum" sz="quarter" idx="12"/>
          </p:nvPr>
        </p:nvSpPr>
        <p:spPr/>
        <p:txBody>
          <a:bodyPr/>
          <a:lstStyle/>
          <a:p>
            <a:fld id="{BA9B540C-44DA-4F69-89C9-7C84606640D3}" type="slidenum">
              <a:rPr lang="en-US" smtClean="0"/>
              <a:pPr/>
              <a:t>‹N°›</a:t>
            </a:fld>
            <a:endParaRPr lang="en-US"/>
          </a:p>
        </p:txBody>
      </p:sp>
    </p:spTree>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5907088" y="200025"/>
            <a:ext cx="3008313" cy="1571625"/>
          </a:xfrm>
        </p:spPr>
        <p:txBody>
          <a:bodyPr anchor="b"/>
          <a:lstStyle>
            <a:lvl1pPr algn="ctr">
              <a:lnSpc>
                <a:spcPct val="100000"/>
              </a:lnSpc>
              <a:defRPr sz="2800" b="0">
                <a:effectLst>
                  <a:outerShdw blurRad="50800" dist="25400" dir="5400000" algn="t" rotWithShape="0">
                    <a:prstClr val="black">
                      <a:alpha val="25000"/>
                    </a:prstClr>
                  </a:outerShdw>
                </a:effectLst>
              </a:defRPr>
            </a:lvl1pPr>
          </a:lstStyle>
          <a:p>
            <a:r>
              <a:rPr lang="fr-FR" smtClean="0"/>
              <a:t>Modifiez le style du titre</a:t>
            </a:r>
            <a:endParaRPr lang="en-US" dirty="0"/>
          </a:p>
        </p:txBody>
      </p:sp>
      <p:sp>
        <p:nvSpPr>
          <p:cNvPr id="3" name="Content Placeholder 2"/>
          <p:cNvSpPr>
            <a:spLocks noGrp="1"/>
          </p:cNvSpPr>
          <p:nvPr>
            <p:ph idx="1"/>
          </p:nvPr>
        </p:nvSpPr>
        <p:spPr>
          <a:xfrm>
            <a:off x="719138" y="204788"/>
            <a:ext cx="4995863"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5907088" y="1828801"/>
            <a:ext cx="3008313" cy="2765822"/>
          </a:xfrm>
        </p:spPr>
        <p:txBody>
          <a:bodyPr>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18BBB94-68E6-4675-A946-F1C5994EDBD7}" type="datetime1">
              <a:rPr lang="en-US" smtClean="0"/>
              <a:t>8/14/2017</a:t>
            </a:fld>
            <a:endParaRPr lang="en-US"/>
          </a:p>
        </p:txBody>
      </p:sp>
      <p:sp>
        <p:nvSpPr>
          <p:cNvPr id="6" name="Footer Placeholder 5"/>
          <p:cNvSpPr>
            <a:spLocks noGrp="1"/>
          </p:cNvSpPr>
          <p:nvPr>
            <p:ph type="ftr" sz="quarter" idx="11"/>
          </p:nvPr>
        </p:nvSpPr>
        <p:spPr/>
        <p:txBody>
          <a:bodyPr/>
          <a:lstStyle/>
          <a:p>
            <a:r>
              <a:rPr lang="en-US" smtClean="0"/>
              <a:t>Footer Text</a:t>
            </a:r>
            <a:endParaRPr lang="en-US"/>
          </a:p>
        </p:txBody>
      </p:sp>
      <p:sp>
        <p:nvSpPr>
          <p:cNvPr id="7" name="Slide Number Placeholder 6"/>
          <p:cNvSpPr>
            <a:spLocks noGrp="1"/>
          </p:cNvSpPr>
          <p:nvPr>
            <p:ph type="sldNum" sz="quarter" idx="12"/>
          </p:nvPr>
        </p:nvSpPr>
        <p:spPr/>
        <p:txBody>
          <a:bodyPr/>
          <a:lstStyle/>
          <a:p>
            <a:fld id="{BA9B540C-44DA-4F69-89C9-7C84606640D3}" type="slidenum">
              <a:rPr lang="en-US" smtClean="0"/>
              <a:pPr/>
              <a:t>‹N°›</a:t>
            </a:fld>
            <a:endParaRPr lang="en-US"/>
          </a:p>
        </p:txBody>
      </p:sp>
    </p:spTree>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679576" y="171450"/>
            <a:ext cx="5711824" cy="671513"/>
          </a:xfrm>
        </p:spPr>
        <p:txBody>
          <a:bodyPr anchor="b"/>
          <a:lstStyle>
            <a:lvl1pPr algn="ctr">
              <a:lnSpc>
                <a:spcPct val="100000"/>
              </a:lnSpc>
              <a:defRPr sz="2800" b="0"/>
            </a:lvl1pPr>
          </a:lstStyle>
          <a:p>
            <a:r>
              <a:rPr lang="fr-FR" smtClean="0"/>
              <a:t>Modifiez le style du titre</a:t>
            </a:r>
            <a:endParaRPr lang="en-US" dirty="0"/>
          </a:p>
        </p:txBody>
      </p:sp>
      <p:sp>
        <p:nvSpPr>
          <p:cNvPr id="3" name="Picture Placeholder 2"/>
          <p:cNvSpPr>
            <a:spLocks noGrp="1"/>
          </p:cNvSpPr>
          <p:nvPr>
            <p:ph type="pic" idx="1"/>
          </p:nvPr>
        </p:nvSpPr>
        <p:spPr>
          <a:xfrm>
            <a:off x="1508126" y="857250"/>
            <a:ext cx="6054724" cy="3405783"/>
          </a:xfrm>
          <a:ln w="76200">
            <a:solidFill>
              <a:schemeClr val="bg1"/>
            </a:solidFill>
          </a:ln>
          <a:effectLst>
            <a:outerShdw blurRad="88900" dist="50800" dir="5400000" algn="ctr" rotWithShape="0">
              <a:srgbClr val="000000">
                <a:alpha val="25000"/>
              </a:srgbClr>
            </a:outerShdw>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1679576" y="4357688"/>
            <a:ext cx="5711824" cy="40005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DC3B8377-21E3-4835-B75D-4E2847E2750F}" type="datetime1">
              <a:rPr lang="en-US" smtClean="0"/>
              <a:t>8/14/2017</a:t>
            </a:fld>
            <a:endParaRPr lang="en-US"/>
          </a:p>
        </p:txBody>
      </p:sp>
      <p:sp>
        <p:nvSpPr>
          <p:cNvPr id="6" name="Footer Placeholder 5"/>
          <p:cNvSpPr>
            <a:spLocks noGrp="1"/>
          </p:cNvSpPr>
          <p:nvPr>
            <p:ph type="ftr" sz="quarter" idx="11"/>
          </p:nvPr>
        </p:nvSpPr>
        <p:spPr/>
        <p:txBody>
          <a:bodyPr/>
          <a:lstStyle/>
          <a:p>
            <a:r>
              <a:rPr lang="en-US" smtClean="0"/>
              <a:t>Footer Text</a:t>
            </a:r>
            <a:endParaRPr lang="en-US"/>
          </a:p>
        </p:txBody>
      </p:sp>
      <p:sp>
        <p:nvSpPr>
          <p:cNvPr id="7" name="Slide Number Placeholder 6"/>
          <p:cNvSpPr>
            <a:spLocks noGrp="1"/>
          </p:cNvSpPr>
          <p:nvPr>
            <p:ph type="sldNum" sz="quarter" idx="12"/>
          </p:nvPr>
        </p:nvSpPr>
        <p:spPr/>
        <p:txBody>
          <a:bodyPr/>
          <a:lstStyle/>
          <a:p>
            <a:fld id="{BA9B540C-44DA-4F69-89C9-7C84606640D3}" type="slidenum">
              <a:rPr lang="en-US" smtClean="0"/>
              <a:pPr/>
              <a:t>‹N°›</a:t>
            </a:fld>
            <a:endParaRPr lang="en-US"/>
          </a:p>
        </p:txBody>
      </p:sp>
    </p:spTree>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Date Placeholder 3"/>
          <p:cNvSpPr>
            <a:spLocks noGrp="1"/>
          </p:cNvSpPr>
          <p:nvPr>
            <p:ph type="dt" sz="half" idx="10"/>
          </p:nvPr>
        </p:nvSpPr>
        <p:spPr/>
        <p:txBody>
          <a:bodyPr/>
          <a:lstStyle/>
          <a:p>
            <a:fld id="{EA051B39-B140-43FE-96DB-472A2B59CE7C}" type="datetime1">
              <a:rPr lang="en-US" smtClean="0"/>
              <a:t>8/14/2017</a:t>
            </a:fld>
            <a:endParaRPr lang="en-US"/>
          </a:p>
        </p:txBody>
      </p:sp>
      <p:sp>
        <p:nvSpPr>
          <p:cNvPr id="5" name="Footer Placeholder 4"/>
          <p:cNvSpPr>
            <a:spLocks noGrp="1"/>
          </p:cNvSpPr>
          <p:nvPr>
            <p:ph type="ftr" sz="quarter" idx="11"/>
          </p:nvPr>
        </p:nvSpPr>
        <p:spPr/>
        <p:txBody>
          <a:bodyPr/>
          <a:lstStyle/>
          <a:p>
            <a:r>
              <a:rPr lang="en-US" smtClean="0"/>
              <a:t>Footer Text</a:t>
            </a:r>
            <a:endParaRPr lang="en-US"/>
          </a:p>
        </p:txBody>
      </p:sp>
      <p:sp>
        <p:nvSpPr>
          <p:cNvPr id="6" name="Slide Number Placeholder 5"/>
          <p:cNvSpPr>
            <a:spLocks noGrp="1"/>
          </p:cNvSpPr>
          <p:nvPr>
            <p:ph type="sldNum" sz="quarter" idx="12"/>
          </p:nvPr>
        </p:nvSpPr>
        <p:spPr/>
        <p:txBody>
          <a:bodyPr/>
          <a:lstStyle/>
          <a:p>
            <a:fld id="{BA9B540C-44DA-4F69-89C9-7C84606640D3}" type="slidenum">
              <a:rPr lang="en-US" smtClean="0"/>
              <a:pPr/>
              <a:t>‹N°›</a:t>
            </a:fld>
            <a:endParaRPr lang="en-US"/>
          </a:p>
        </p:txBody>
      </p:sp>
    </p:spTree>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Date Placeholder 3"/>
          <p:cNvSpPr>
            <a:spLocks noGrp="1"/>
          </p:cNvSpPr>
          <p:nvPr>
            <p:ph type="dt" sz="half" idx="10"/>
          </p:nvPr>
        </p:nvSpPr>
        <p:spPr/>
        <p:txBody>
          <a:bodyPr/>
          <a:lstStyle/>
          <a:p>
            <a:fld id="{DA600BB2-27C5-458B-ABCE-839C88CF47CE}" type="datetime1">
              <a:rPr lang="en-US" smtClean="0"/>
              <a:t>8/14/2017</a:t>
            </a:fld>
            <a:endParaRPr lang="en-US"/>
          </a:p>
        </p:txBody>
      </p:sp>
      <p:sp>
        <p:nvSpPr>
          <p:cNvPr id="5" name="Footer Placeholder 4"/>
          <p:cNvSpPr>
            <a:spLocks noGrp="1"/>
          </p:cNvSpPr>
          <p:nvPr>
            <p:ph type="ftr" sz="quarter" idx="11"/>
          </p:nvPr>
        </p:nvSpPr>
        <p:spPr/>
        <p:txBody>
          <a:bodyPr/>
          <a:lstStyle/>
          <a:p>
            <a:r>
              <a:rPr lang="en-US" smtClean="0"/>
              <a:t>Footer Text</a:t>
            </a:r>
            <a:endParaRPr lang="en-US"/>
          </a:p>
        </p:txBody>
      </p:sp>
      <p:sp>
        <p:nvSpPr>
          <p:cNvPr id="6" name="Slide Number Placeholder 5"/>
          <p:cNvSpPr>
            <a:spLocks noGrp="1"/>
          </p:cNvSpPr>
          <p:nvPr>
            <p:ph type="sldNum" sz="quarter" idx="12"/>
          </p:nvPr>
        </p:nvSpPr>
        <p:spPr/>
        <p:txBody>
          <a:bodyPr/>
          <a:lstStyle/>
          <a:p>
            <a:fld id="{BA9B540C-44DA-4F69-89C9-7C84606640D3}" type="slidenum">
              <a:rPr lang="en-US" smtClean="0"/>
              <a:pPr/>
              <a:t>‹N°›</a:t>
            </a:fld>
            <a:endParaRPr lang="en-US"/>
          </a:p>
        </p:txBody>
      </p:sp>
    </p:spTree>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tile tx="0" ty="0" sx="100000" sy="100000" flip="none" algn="tl"/>
        </a:blip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auto">
          <a:xfrm>
            <a:off x="304802" y="222648"/>
            <a:ext cx="8532813" cy="4698206"/>
          </a:xfrm>
          <a:prstGeom prst="rect">
            <a:avLst/>
          </a:prstGeom>
          <a:solidFill>
            <a:srgbClr val="000000"/>
          </a:solidFill>
          <a:ln w="381000" cmpd="tri">
            <a:solidFill>
              <a:schemeClr val="tx1"/>
            </a:solidFill>
            <a:miter lim="800000"/>
            <a:headEnd/>
            <a:tailEnd/>
          </a:ln>
        </p:spPr>
        <p:txBody>
          <a:bodyPr wrap="none" anchor="ctr"/>
          <a:lstStyle>
            <a:lvl1pPr eaLnBrk="0" hangingPunct="0">
              <a:defRPr sz="2400">
                <a:solidFill>
                  <a:schemeClr val="bg1"/>
                </a:solidFill>
                <a:latin typeface="Monotype Corsiva" pitchFamily="66" charset="0"/>
              </a:defRPr>
            </a:lvl1pPr>
            <a:lvl2pPr marL="742950" indent="-285750" eaLnBrk="0" hangingPunct="0">
              <a:defRPr sz="2400">
                <a:solidFill>
                  <a:schemeClr val="bg1"/>
                </a:solidFill>
                <a:latin typeface="Monotype Corsiva" pitchFamily="66" charset="0"/>
              </a:defRPr>
            </a:lvl2pPr>
            <a:lvl3pPr marL="1143000" indent="-228600" eaLnBrk="0" hangingPunct="0">
              <a:defRPr sz="2400">
                <a:solidFill>
                  <a:schemeClr val="bg1"/>
                </a:solidFill>
                <a:latin typeface="Monotype Corsiva" pitchFamily="66" charset="0"/>
              </a:defRPr>
            </a:lvl3pPr>
            <a:lvl4pPr marL="1600200" indent="-228600" eaLnBrk="0" hangingPunct="0">
              <a:defRPr sz="2400">
                <a:solidFill>
                  <a:schemeClr val="bg1"/>
                </a:solidFill>
                <a:latin typeface="Monotype Corsiva" pitchFamily="66" charset="0"/>
              </a:defRPr>
            </a:lvl4pPr>
            <a:lvl5pPr marL="2057400" indent="-228600" eaLnBrk="0" hangingPunct="0">
              <a:defRPr sz="2400">
                <a:solidFill>
                  <a:schemeClr val="bg1"/>
                </a:solidFill>
                <a:latin typeface="Monotype Corsiva" pitchFamily="66" charset="0"/>
              </a:defRPr>
            </a:lvl5pPr>
            <a:lvl6pPr marL="2514600" indent="-228600" eaLnBrk="0" fontAlgn="base" hangingPunct="0">
              <a:spcBef>
                <a:spcPct val="0"/>
              </a:spcBef>
              <a:spcAft>
                <a:spcPct val="0"/>
              </a:spcAft>
              <a:defRPr sz="2400">
                <a:solidFill>
                  <a:schemeClr val="bg1"/>
                </a:solidFill>
                <a:latin typeface="Monotype Corsiva" pitchFamily="66" charset="0"/>
              </a:defRPr>
            </a:lvl6pPr>
            <a:lvl7pPr marL="2971800" indent="-228600" eaLnBrk="0" fontAlgn="base" hangingPunct="0">
              <a:spcBef>
                <a:spcPct val="0"/>
              </a:spcBef>
              <a:spcAft>
                <a:spcPct val="0"/>
              </a:spcAft>
              <a:defRPr sz="2400">
                <a:solidFill>
                  <a:schemeClr val="bg1"/>
                </a:solidFill>
                <a:latin typeface="Monotype Corsiva" pitchFamily="66" charset="0"/>
              </a:defRPr>
            </a:lvl7pPr>
            <a:lvl8pPr marL="3429000" indent="-228600" eaLnBrk="0" fontAlgn="base" hangingPunct="0">
              <a:spcBef>
                <a:spcPct val="0"/>
              </a:spcBef>
              <a:spcAft>
                <a:spcPct val="0"/>
              </a:spcAft>
              <a:defRPr sz="2400">
                <a:solidFill>
                  <a:schemeClr val="bg1"/>
                </a:solidFill>
                <a:latin typeface="Monotype Corsiva" pitchFamily="66" charset="0"/>
              </a:defRPr>
            </a:lvl8pPr>
            <a:lvl9pPr marL="3886200" indent="-228600" eaLnBrk="0" fontAlgn="base" hangingPunct="0">
              <a:spcBef>
                <a:spcPct val="0"/>
              </a:spcBef>
              <a:spcAft>
                <a:spcPct val="0"/>
              </a:spcAft>
              <a:defRPr sz="2400">
                <a:solidFill>
                  <a:schemeClr val="bg1"/>
                </a:solidFill>
                <a:latin typeface="Monotype Corsiva" pitchFamily="66" charset="0"/>
              </a:defRPr>
            </a:lvl9pPr>
          </a:lstStyle>
          <a:p>
            <a:pPr eaLnBrk="1" hangingPunct="1"/>
            <a:endParaRPr lang="es-ES" altLang="fr-FR"/>
          </a:p>
        </p:txBody>
      </p:sp>
      <p:sp>
        <p:nvSpPr>
          <p:cNvPr id="1027" name="Text Box 3"/>
          <p:cNvSpPr txBox="1">
            <a:spLocks noChangeArrowheads="1"/>
          </p:cNvSpPr>
          <p:nvPr/>
        </p:nvSpPr>
        <p:spPr bwMode="auto">
          <a:xfrm>
            <a:off x="179388" y="4868466"/>
            <a:ext cx="12239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bg1"/>
                </a:solidFill>
                <a:latin typeface="Monotype Corsiva" pitchFamily="66" charset="0"/>
              </a:defRPr>
            </a:lvl1pPr>
            <a:lvl2pPr marL="742950" indent="-285750" eaLnBrk="0" hangingPunct="0">
              <a:defRPr sz="2400">
                <a:solidFill>
                  <a:schemeClr val="bg1"/>
                </a:solidFill>
                <a:latin typeface="Monotype Corsiva" pitchFamily="66" charset="0"/>
              </a:defRPr>
            </a:lvl2pPr>
            <a:lvl3pPr marL="1143000" indent="-228600" eaLnBrk="0" hangingPunct="0">
              <a:defRPr sz="2400">
                <a:solidFill>
                  <a:schemeClr val="bg1"/>
                </a:solidFill>
                <a:latin typeface="Monotype Corsiva" pitchFamily="66" charset="0"/>
              </a:defRPr>
            </a:lvl3pPr>
            <a:lvl4pPr marL="1600200" indent="-228600" eaLnBrk="0" hangingPunct="0">
              <a:defRPr sz="2400">
                <a:solidFill>
                  <a:schemeClr val="bg1"/>
                </a:solidFill>
                <a:latin typeface="Monotype Corsiva" pitchFamily="66" charset="0"/>
              </a:defRPr>
            </a:lvl4pPr>
            <a:lvl5pPr marL="2057400" indent="-228600" eaLnBrk="0" hangingPunct="0">
              <a:defRPr sz="2400">
                <a:solidFill>
                  <a:schemeClr val="bg1"/>
                </a:solidFill>
                <a:latin typeface="Monotype Corsiva" pitchFamily="66" charset="0"/>
              </a:defRPr>
            </a:lvl5pPr>
            <a:lvl6pPr marL="2514600" indent="-228600" eaLnBrk="0" fontAlgn="base" hangingPunct="0">
              <a:spcBef>
                <a:spcPct val="0"/>
              </a:spcBef>
              <a:spcAft>
                <a:spcPct val="0"/>
              </a:spcAft>
              <a:defRPr sz="2400">
                <a:solidFill>
                  <a:schemeClr val="bg1"/>
                </a:solidFill>
                <a:latin typeface="Monotype Corsiva" pitchFamily="66" charset="0"/>
              </a:defRPr>
            </a:lvl6pPr>
            <a:lvl7pPr marL="2971800" indent="-228600" eaLnBrk="0" fontAlgn="base" hangingPunct="0">
              <a:spcBef>
                <a:spcPct val="0"/>
              </a:spcBef>
              <a:spcAft>
                <a:spcPct val="0"/>
              </a:spcAft>
              <a:defRPr sz="2400">
                <a:solidFill>
                  <a:schemeClr val="bg1"/>
                </a:solidFill>
                <a:latin typeface="Monotype Corsiva" pitchFamily="66" charset="0"/>
              </a:defRPr>
            </a:lvl7pPr>
            <a:lvl8pPr marL="3429000" indent="-228600" eaLnBrk="0" fontAlgn="base" hangingPunct="0">
              <a:spcBef>
                <a:spcPct val="0"/>
              </a:spcBef>
              <a:spcAft>
                <a:spcPct val="0"/>
              </a:spcAft>
              <a:defRPr sz="2400">
                <a:solidFill>
                  <a:schemeClr val="bg1"/>
                </a:solidFill>
                <a:latin typeface="Monotype Corsiva" pitchFamily="66" charset="0"/>
              </a:defRPr>
            </a:lvl8pPr>
            <a:lvl9pPr marL="3886200" indent="-228600" eaLnBrk="0" fontAlgn="base" hangingPunct="0">
              <a:spcBef>
                <a:spcPct val="0"/>
              </a:spcBef>
              <a:spcAft>
                <a:spcPct val="0"/>
              </a:spcAft>
              <a:defRPr sz="2400">
                <a:solidFill>
                  <a:schemeClr val="bg1"/>
                </a:solidFill>
                <a:latin typeface="Monotype Corsiva" pitchFamily="66" charset="0"/>
              </a:defRPr>
            </a:lvl9pPr>
          </a:lstStyle>
          <a:p>
            <a:pPr eaLnBrk="1" hangingPunct="1">
              <a:spcBef>
                <a:spcPct val="50000"/>
              </a:spcBef>
              <a:defRPr/>
            </a:pPr>
            <a:r>
              <a:rPr lang="pl-PL" sz="1800" smtClean="0">
                <a:solidFill>
                  <a:schemeClr val="bg2"/>
                </a:solidFill>
              </a:rPr>
              <a:t>Da - Ma</a:t>
            </a:r>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2050" name="Text Box 2"/>
          <p:cNvSpPr txBox="1">
            <a:spLocks noChangeArrowheads="1"/>
          </p:cNvSpPr>
          <p:nvPr/>
        </p:nvSpPr>
        <p:spPr bwMode="auto">
          <a:xfrm>
            <a:off x="0" y="4868466"/>
            <a:ext cx="11874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bg1"/>
                </a:solidFill>
                <a:latin typeface="Monotype Corsiva" pitchFamily="66" charset="0"/>
              </a:defRPr>
            </a:lvl1pPr>
            <a:lvl2pPr marL="742950" indent="-285750" eaLnBrk="0" hangingPunct="0">
              <a:defRPr sz="2400">
                <a:solidFill>
                  <a:schemeClr val="bg1"/>
                </a:solidFill>
                <a:latin typeface="Monotype Corsiva" pitchFamily="66" charset="0"/>
              </a:defRPr>
            </a:lvl2pPr>
            <a:lvl3pPr marL="1143000" indent="-228600" eaLnBrk="0" hangingPunct="0">
              <a:defRPr sz="2400">
                <a:solidFill>
                  <a:schemeClr val="bg1"/>
                </a:solidFill>
                <a:latin typeface="Monotype Corsiva" pitchFamily="66" charset="0"/>
              </a:defRPr>
            </a:lvl3pPr>
            <a:lvl4pPr marL="1600200" indent="-228600" eaLnBrk="0" hangingPunct="0">
              <a:defRPr sz="2400">
                <a:solidFill>
                  <a:schemeClr val="bg1"/>
                </a:solidFill>
                <a:latin typeface="Monotype Corsiva" pitchFamily="66" charset="0"/>
              </a:defRPr>
            </a:lvl4pPr>
            <a:lvl5pPr marL="2057400" indent="-228600" eaLnBrk="0" hangingPunct="0">
              <a:defRPr sz="2400">
                <a:solidFill>
                  <a:schemeClr val="bg1"/>
                </a:solidFill>
                <a:latin typeface="Monotype Corsiva" pitchFamily="66" charset="0"/>
              </a:defRPr>
            </a:lvl5pPr>
            <a:lvl6pPr marL="2514600" indent="-228600" eaLnBrk="0" fontAlgn="base" hangingPunct="0">
              <a:spcBef>
                <a:spcPct val="0"/>
              </a:spcBef>
              <a:spcAft>
                <a:spcPct val="0"/>
              </a:spcAft>
              <a:defRPr sz="2400">
                <a:solidFill>
                  <a:schemeClr val="bg1"/>
                </a:solidFill>
                <a:latin typeface="Monotype Corsiva" pitchFamily="66" charset="0"/>
              </a:defRPr>
            </a:lvl6pPr>
            <a:lvl7pPr marL="2971800" indent="-228600" eaLnBrk="0" fontAlgn="base" hangingPunct="0">
              <a:spcBef>
                <a:spcPct val="0"/>
              </a:spcBef>
              <a:spcAft>
                <a:spcPct val="0"/>
              </a:spcAft>
              <a:defRPr sz="2400">
                <a:solidFill>
                  <a:schemeClr val="bg1"/>
                </a:solidFill>
                <a:latin typeface="Monotype Corsiva" pitchFamily="66" charset="0"/>
              </a:defRPr>
            </a:lvl7pPr>
            <a:lvl8pPr marL="3429000" indent="-228600" eaLnBrk="0" fontAlgn="base" hangingPunct="0">
              <a:spcBef>
                <a:spcPct val="0"/>
              </a:spcBef>
              <a:spcAft>
                <a:spcPct val="0"/>
              </a:spcAft>
              <a:defRPr sz="2400">
                <a:solidFill>
                  <a:schemeClr val="bg1"/>
                </a:solidFill>
                <a:latin typeface="Monotype Corsiva" pitchFamily="66" charset="0"/>
              </a:defRPr>
            </a:lvl8pPr>
            <a:lvl9pPr marL="3886200" indent="-228600" eaLnBrk="0" fontAlgn="base" hangingPunct="0">
              <a:spcBef>
                <a:spcPct val="0"/>
              </a:spcBef>
              <a:spcAft>
                <a:spcPct val="0"/>
              </a:spcAft>
              <a:defRPr sz="2400">
                <a:solidFill>
                  <a:schemeClr val="bg1"/>
                </a:solidFill>
                <a:latin typeface="Monotype Corsiva" pitchFamily="66" charset="0"/>
              </a:defRPr>
            </a:lvl9pPr>
          </a:lstStyle>
          <a:p>
            <a:pPr eaLnBrk="1" hangingPunct="1">
              <a:spcBef>
                <a:spcPct val="50000"/>
              </a:spcBef>
              <a:defRPr/>
            </a:pPr>
            <a:r>
              <a:rPr lang="pl-PL" sz="1800" smtClean="0">
                <a:solidFill>
                  <a:schemeClr val="bg2"/>
                </a:solidFill>
              </a:rPr>
              <a:t>Da - Ma</a:t>
            </a:r>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0"/>
            <a:ext cx="8229600" cy="1200150"/>
          </a:xfrm>
          <a:prstGeom prst="rect">
            <a:avLst/>
          </a:prstGeom>
        </p:spPr>
        <p:txBody>
          <a:bodyPr vert="horz" lIns="91440" tIns="45720" rIns="91440" bIns="45720" rtlCol="0" anchor="b">
            <a:noAutofit/>
          </a:bodyPr>
          <a:lstStyle/>
          <a:p>
            <a:r>
              <a:rPr lang="fr-FR" smtClean="0"/>
              <a:t>Modifiez le style du titre</a:t>
            </a:r>
            <a:endParaRPr lang="en-US" dirty="0"/>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smtClean="0"/>
          </a:p>
        </p:txBody>
      </p:sp>
      <p:sp>
        <p:nvSpPr>
          <p:cNvPr id="4" name="Date Placeholder 3"/>
          <p:cNvSpPr>
            <a:spLocks noGrp="1"/>
          </p:cNvSpPr>
          <p:nvPr>
            <p:ph type="dt" sz="half" idx="2"/>
          </p:nvPr>
        </p:nvSpPr>
        <p:spPr>
          <a:xfrm>
            <a:off x="6363348" y="4767263"/>
            <a:ext cx="2085975" cy="273844"/>
          </a:xfrm>
          <a:prstGeom prst="rect">
            <a:avLst/>
          </a:prstGeom>
        </p:spPr>
        <p:txBody>
          <a:bodyPr vert="horz" lIns="91440" tIns="45720" rIns="45720" bIns="45720" rtlCol="0" anchor="ctr"/>
          <a:lstStyle>
            <a:lvl1pPr algn="r">
              <a:defRPr sz="1200">
                <a:solidFill>
                  <a:schemeClr val="tx1">
                    <a:lumMod val="65000"/>
                    <a:lumOff val="35000"/>
                  </a:schemeClr>
                </a:solidFill>
                <a:latin typeface="Century Gothic" pitchFamily="34" charset="0"/>
              </a:defRPr>
            </a:lvl1pPr>
          </a:lstStyle>
          <a:p>
            <a:fld id="{B0C4986D-6BE9-4264-908F-02DB36FD8D6C}" type="datetime1">
              <a:rPr lang="en-US" smtClean="0"/>
              <a:t>8/14/2017</a:t>
            </a:fld>
            <a:endParaRPr lang="en-US" dirty="0"/>
          </a:p>
        </p:txBody>
      </p:sp>
      <p:sp>
        <p:nvSpPr>
          <p:cNvPr id="5" name="Footer Placeholder 4"/>
          <p:cNvSpPr>
            <a:spLocks noGrp="1"/>
          </p:cNvSpPr>
          <p:nvPr>
            <p:ph type="ftr" sz="quarter" idx="3"/>
          </p:nvPr>
        </p:nvSpPr>
        <p:spPr>
          <a:xfrm>
            <a:off x="659166" y="4767263"/>
            <a:ext cx="2847975" cy="273844"/>
          </a:xfrm>
          <a:prstGeom prst="rect">
            <a:avLst/>
          </a:prstGeom>
        </p:spPr>
        <p:txBody>
          <a:bodyPr vert="horz" lIns="45720" tIns="45720" rIns="91440" bIns="45720" rtlCol="0" anchor="ctr"/>
          <a:lstStyle>
            <a:lvl1pPr algn="l">
              <a:defRPr sz="1200">
                <a:solidFill>
                  <a:schemeClr val="tx1">
                    <a:lumMod val="65000"/>
                    <a:lumOff val="35000"/>
                  </a:schemeClr>
                </a:solidFill>
                <a:latin typeface="Century Gothic" pitchFamily="34" charset="0"/>
              </a:defRPr>
            </a:lvl1pPr>
          </a:lstStyle>
          <a:p>
            <a:r>
              <a:rPr lang="en-US" smtClean="0"/>
              <a:t>Footer Text</a:t>
            </a:r>
            <a:endParaRPr lang="en-US" dirty="0"/>
          </a:p>
        </p:txBody>
      </p:sp>
      <p:sp>
        <p:nvSpPr>
          <p:cNvPr id="6" name="Slide Number Placeholder 5"/>
          <p:cNvSpPr>
            <a:spLocks noGrp="1"/>
          </p:cNvSpPr>
          <p:nvPr>
            <p:ph type="sldNum" sz="quarter" idx="4"/>
          </p:nvPr>
        </p:nvSpPr>
        <p:spPr>
          <a:xfrm>
            <a:off x="8543279" y="4767263"/>
            <a:ext cx="561975" cy="273844"/>
          </a:xfrm>
          <a:prstGeom prst="rect">
            <a:avLst/>
          </a:prstGeom>
        </p:spPr>
        <p:txBody>
          <a:bodyPr vert="horz" lIns="27432" tIns="45720" rIns="45720" bIns="45720" rtlCol="0" anchor="ctr"/>
          <a:lstStyle>
            <a:lvl1pPr algn="l">
              <a:defRPr sz="1200">
                <a:solidFill>
                  <a:schemeClr val="tx1">
                    <a:lumMod val="65000"/>
                    <a:lumOff val="35000"/>
                  </a:schemeClr>
                </a:solidFill>
                <a:latin typeface="Century Gothic" pitchFamily="34" charset="0"/>
              </a:defRPr>
            </a:lvl1pPr>
          </a:lstStyle>
          <a:p>
            <a:fld id="{BA9B540C-44DA-4F69-89C9-7C84606640D3}" type="slidenum">
              <a:rPr lang="en-US" smtClean="0"/>
              <a:pPr/>
              <a:t>‹N°›</a:t>
            </a:fld>
            <a:endParaRPr lang="en-US" dirty="0"/>
          </a:p>
        </p:txBody>
      </p:sp>
      <p:sp>
        <p:nvSpPr>
          <p:cNvPr id="7" name="Oval 6"/>
          <p:cNvSpPr/>
          <p:nvPr/>
        </p:nvSpPr>
        <p:spPr>
          <a:xfrm>
            <a:off x="8457760" y="4874538"/>
            <a:ext cx="84772" cy="63579"/>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Oval 7"/>
          <p:cNvSpPr/>
          <p:nvPr/>
        </p:nvSpPr>
        <p:spPr>
          <a:xfrm>
            <a:off x="569119" y="4874538"/>
            <a:ext cx="84772" cy="63579"/>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timing>
    <p:tnLst>
      <p:par>
        <p:cTn id="1" dur="indefinite" restart="never" nodeType="tmRoot"/>
      </p:par>
    </p:tnLst>
  </p:timing>
  <p:txStyles>
    <p:title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1">
              <a:lumMod val="50000"/>
              <a:lumOff val="50000"/>
            </a:schemeClr>
          </a:solidFill>
          <a:latin typeface="+mj-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1.wav"/><Relationship Id="rId1" Type="http://schemas.openxmlformats.org/officeDocument/2006/relationships/slideLayout" Target="../slideLayouts/slideLayout29.xml"/><Relationship Id="rId5" Type="http://schemas.openxmlformats.org/officeDocument/2006/relationships/audio" Target="../media/audio1.wav"/><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9.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29.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29.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png"/><Relationship Id="rId1" Type="http://schemas.openxmlformats.org/officeDocument/2006/relationships/slideLayout" Target="../slideLayouts/slideLayout29.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png"/><Relationship Id="rId1" Type="http://schemas.openxmlformats.org/officeDocument/2006/relationships/slideLayout" Target="../slideLayouts/slideLayout29.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5.png"/><Relationship Id="rId1" Type="http://schemas.openxmlformats.org/officeDocument/2006/relationships/slideLayout" Target="../slideLayouts/slideLayout29.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5.png"/><Relationship Id="rId1" Type="http://schemas.openxmlformats.org/officeDocument/2006/relationships/slideLayout" Target="../slideLayouts/slideLayout29.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5.png"/><Relationship Id="rId1" Type="http://schemas.openxmlformats.org/officeDocument/2006/relationships/slideLayout" Target="../slideLayouts/slideLayout29.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5.png"/><Relationship Id="rId1" Type="http://schemas.openxmlformats.org/officeDocument/2006/relationships/slideLayout" Target="../slideLayouts/slideLayout29.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5.png"/><Relationship Id="rId1" Type="http://schemas.openxmlformats.org/officeDocument/2006/relationships/slideLayout" Target="../slideLayouts/slideLayout29.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5.png"/><Relationship Id="rId1" Type="http://schemas.openxmlformats.org/officeDocument/2006/relationships/slideLayout" Target="../slideLayouts/slideLayout29.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5.png"/><Relationship Id="rId1" Type="http://schemas.openxmlformats.org/officeDocument/2006/relationships/slideLayout" Target="../slideLayouts/slideLayout29.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5.png"/><Relationship Id="rId1" Type="http://schemas.openxmlformats.org/officeDocument/2006/relationships/slideLayout" Target="../slideLayouts/slideLayout29.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5.png"/><Relationship Id="rId1" Type="http://schemas.openxmlformats.org/officeDocument/2006/relationships/slideLayout" Target="../slideLayouts/slideLayout29.xml"/><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5.png"/><Relationship Id="rId1" Type="http://schemas.openxmlformats.org/officeDocument/2006/relationships/slideLayout" Target="../slideLayouts/slideLayout29.xml"/><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5.png"/><Relationship Id="rId1" Type="http://schemas.openxmlformats.org/officeDocument/2006/relationships/slideLayout" Target="../slideLayouts/slideLayout29.xml"/><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5.png"/><Relationship Id="rId1" Type="http://schemas.openxmlformats.org/officeDocument/2006/relationships/slideLayout" Target="../slideLayouts/slideLayout29.xml"/><Relationship Id="rId4" Type="http://schemas.openxmlformats.org/officeDocument/2006/relationships/image" Target="../media/image13.png"/></Relationships>
</file>

<file path=ppt/slides/_rels/slide1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5.png"/><Relationship Id="rId1" Type="http://schemas.openxmlformats.org/officeDocument/2006/relationships/slideLayout" Target="../slideLayouts/slideLayout29.xml"/><Relationship Id="rId4" Type="http://schemas.openxmlformats.org/officeDocument/2006/relationships/image" Target="../media/image13.png"/></Relationships>
</file>

<file path=ppt/slides/_rels/slide2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5.png"/><Relationship Id="rId1" Type="http://schemas.openxmlformats.org/officeDocument/2006/relationships/slideLayout" Target="../slideLayouts/slideLayout29.xml"/><Relationship Id="rId4" Type="http://schemas.openxmlformats.org/officeDocument/2006/relationships/image" Target="../media/image13.png"/></Relationships>
</file>

<file path=ppt/slides/_rels/slide2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5.png"/><Relationship Id="rId1" Type="http://schemas.openxmlformats.org/officeDocument/2006/relationships/slideLayout" Target="../slideLayouts/slideLayout29.xml"/><Relationship Id="rId4" Type="http://schemas.openxmlformats.org/officeDocument/2006/relationships/image" Target="../media/image28.png"/></Relationships>
</file>

<file path=ppt/slides/_rels/slide2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5.png"/><Relationship Id="rId1" Type="http://schemas.openxmlformats.org/officeDocument/2006/relationships/slideLayout" Target="../slideLayouts/slideLayout29.xml"/><Relationship Id="rId4" Type="http://schemas.openxmlformats.org/officeDocument/2006/relationships/image" Target="../media/image28.png"/></Relationships>
</file>

<file path=ppt/slides/_rels/slide2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5.png"/><Relationship Id="rId1" Type="http://schemas.openxmlformats.org/officeDocument/2006/relationships/slideLayout" Target="../slideLayouts/slideLayout29.xml"/><Relationship Id="rId4" Type="http://schemas.openxmlformats.org/officeDocument/2006/relationships/image" Target="../media/image28.png"/></Relationships>
</file>

<file path=ppt/slides/_rels/slide2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5.png"/><Relationship Id="rId1" Type="http://schemas.openxmlformats.org/officeDocument/2006/relationships/slideLayout" Target="../slideLayouts/slideLayout29.xml"/><Relationship Id="rId4" Type="http://schemas.openxmlformats.org/officeDocument/2006/relationships/image" Target="../media/image28.png"/></Relationships>
</file>

<file path=ppt/slides/_rels/slide2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5.png"/><Relationship Id="rId1" Type="http://schemas.openxmlformats.org/officeDocument/2006/relationships/slideLayout" Target="../slideLayouts/slideLayout29.xml"/><Relationship Id="rId4" Type="http://schemas.openxmlformats.org/officeDocument/2006/relationships/image" Target="../media/image28.png"/></Relationships>
</file>

<file path=ppt/slides/_rels/slide2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5.png"/><Relationship Id="rId1" Type="http://schemas.openxmlformats.org/officeDocument/2006/relationships/slideLayout" Target="../slideLayouts/slideLayout29.xml"/><Relationship Id="rId4" Type="http://schemas.openxmlformats.org/officeDocument/2006/relationships/image" Target="../media/image28.png"/></Relationships>
</file>

<file path=ppt/slides/_rels/slide2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5.png"/><Relationship Id="rId1" Type="http://schemas.openxmlformats.org/officeDocument/2006/relationships/slideLayout" Target="../slideLayouts/slideLayout29.xml"/><Relationship Id="rId4" Type="http://schemas.openxmlformats.org/officeDocument/2006/relationships/image" Target="../media/image28.png"/></Relationships>
</file>

<file path=ppt/slides/_rels/slide2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5.png"/><Relationship Id="rId1" Type="http://schemas.openxmlformats.org/officeDocument/2006/relationships/slideLayout" Target="../slideLayouts/slideLayout29.xml"/><Relationship Id="rId4" Type="http://schemas.openxmlformats.org/officeDocument/2006/relationships/image" Target="../media/image28.png"/></Relationships>
</file>

<file path=ppt/slides/_rels/slide2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5.png"/><Relationship Id="rId1" Type="http://schemas.openxmlformats.org/officeDocument/2006/relationships/slideLayout" Target="../slideLayouts/slideLayout29.xml"/><Relationship Id="rId4" Type="http://schemas.openxmlformats.org/officeDocument/2006/relationships/image" Target="../media/image28.png"/></Relationships>
</file>

<file path=ppt/slides/_rels/slide3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5.png"/><Relationship Id="rId1" Type="http://schemas.openxmlformats.org/officeDocument/2006/relationships/slideLayout" Target="../slideLayouts/slideLayout29.xml"/><Relationship Id="rId4" Type="http://schemas.openxmlformats.org/officeDocument/2006/relationships/image" Target="../media/image28.png"/></Relationships>
</file>

<file path=ppt/slides/_rels/slide31.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5.png"/><Relationship Id="rId1" Type="http://schemas.openxmlformats.org/officeDocument/2006/relationships/slideLayout" Target="../slideLayouts/slideLayout29.xml"/><Relationship Id="rId4" Type="http://schemas.openxmlformats.org/officeDocument/2006/relationships/image" Target="../media/image39.jpeg"/></Relationships>
</file>

<file path=ppt/slides/_rels/slide3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5.png"/><Relationship Id="rId1" Type="http://schemas.openxmlformats.org/officeDocument/2006/relationships/slideLayout" Target="../slideLayouts/slideLayout29.xml"/><Relationship Id="rId5" Type="http://schemas.openxmlformats.org/officeDocument/2006/relationships/hyperlink" Target="http://www.ppsmania.fr/author/akia" TargetMode="External"/><Relationship Id="rId4" Type="http://schemas.openxmlformats.org/officeDocument/2006/relationships/hyperlink" Target="http://akia.eklablog.fr/mes-creations-c29242728"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L:\Session Admistrateur\Desktop\DOSSIER LULU\encadrements\zjFztPbtL0bMyhMSmPlbElUhcMc@100x10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018" y="-164554"/>
            <a:ext cx="9174017" cy="5308054"/>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5508103" y="1203599"/>
            <a:ext cx="2664297" cy="790957"/>
          </a:xfrm>
          <a:prstGeom prst="rect">
            <a:avLst/>
          </a:prstGeom>
          <a:noFill/>
        </p:spPr>
        <p:txBody>
          <a:bodyPr wrap="none" lIns="91440" tIns="45720" rIns="91440" bIns="45720">
            <a:prstTxWarp prst="textChevron">
              <a:avLst/>
            </a:prstTxWarp>
            <a:spAutoFit/>
            <a:scene3d>
              <a:camera prst="orthographicFront"/>
              <a:lightRig rig="balanced" dir="t">
                <a:rot lat="0" lon="0" rev="2100000"/>
              </a:lightRig>
            </a:scene3d>
            <a:sp3d extrusionH="57150" prstMaterial="metal">
              <a:bevelT w="38100" h="25400"/>
              <a:contourClr>
                <a:schemeClr val="bg2"/>
              </a:contourClr>
            </a:sp3d>
          </a:bodyPr>
          <a:lstStyle/>
          <a:p>
            <a:pPr algn="ctr"/>
            <a:r>
              <a:rPr lang="fr-FR" sz="4400" b="1" cap="none" spc="0" dirty="0" smtClean="0">
                <a:ln w="50800"/>
                <a:solidFill>
                  <a:srgbClr val="C00000"/>
                </a:solidFill>
                <a:effectLst>
                  <a:outerShdw blurRad="38100" dist="38100" dir="2700000" algn="tl">
                    <a:srgbClr val="000000">
                      <a:alpha val="43137"/>
                    </a:srgbClr>
                  </a:outerShdw>
                </a:effectLst>
                <a:latin typeface="Vijaya" panose="020B0604020202020204" pitchFamily="34" charset="0"/>
                <a:cs typeface="Vijaya" panose="020B0604020202020204" pitchFamily="34" charset="0"/>
              </a:rPr>
              <a:t>Les Peintures de CATWORKS</a:t>
            </a:r>
            <a:endParaRPr lang="fr-FR" sz="4400" b="1" cap="none" spc="0" dirty="0">
              <a:ln w="50800"/>
              <a:solidFill>
                <a:srgbClr val="C00000"/>
              </a:solidFill>
              <a:effectLst>
                <a:outerShdw blurRad="38100" dist="38100" dir="2700000" algn="tl">
                  <a:srgbClr val="000000">
                    <a:alpha val="43137"/>
                  </a:srgbClr>
                </a:outerShdw>
              </a:effectLst>
              <a:latin typeface="Vijaya" panose="020B0604020202020204" pitchFamily="34" charset="0"/>
              <a:cs typeface="Vijaya" panose="020B0604020202020204" pitchFamily="34" charset="0"/>
            </a:endParaRPr>
          </a:p>
        </p:txBody>
      </p:sp>
      <p:sp>
        <p:nvSpPr>
          <p:cNvPr id="4" name="Rectangle 3"/>
          <p:cNvSpPr/>
          <p:nvPr/>
        </p:nvSpPr>
        <p:spPr>
          <a:xfrm>
            <a:off x="5444867" y="4336481"/>
            <a:ext cx="822661" cy="338554"/>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fr-FR" sz="1600" b="1" cap="none" spc="0" dirty="0" smtClean="0">
                <a:ln w="50800"/>
                <a:solidFill>
                  <a:srgbClr val="C00000"/>
                </a:solidFill>
                <a:effectLst>
                  <a:outerShdw blurRad="38100" dist="38100" dir="2700000" algn="tl">
                    <a:srgbClr val="000000">
                      <a:alpha val="43137"/>
                    </a:srgbClr>
                  </a:outerShdw>
                </a:effectLst>
                <a:latin typeface="Vivaldi" panose="03020602050506090804" pitchFamily="66" charset="0"/>
              </a:rPr>
              <a:t>Lucienne</a:t>
            </a:r>
            <a:endParaRPr lang="fr-FR" sz="1600" b="1" cap="none" spc="0" dirty="0">
              <a:ln w="50800"/>
              <a:solidFill>
                <a:srgbClr val="C00000"/>
              </a:solidFill>
              <a:effectLst>
                <a:outerShdw blurRad="38100" dist="38100" dir="2700000" algn="tl">
                  <a:srgbClr val="000000">
                    <a:alpha val="43137"/>
                  </a:srgbClr>
                </a:outerShdw>
              </a:effectLst>
              <a:latin typeface="Vivaldi" panose="03020602050506090804" pitchFamily="66" charset="0"/>
            </a:endParaRPr>
          </a:p>
        </p:txBody>
      </p:sp>
      <p:pic>
        <p:nvPicPr>
          <p:cNvPr id="2050" name="Picture 2" descr="L:\Session Admistrateur\Desktop\Nouveau dossier\1 (4).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210538"/>
            <a:ext cx="5040560" cy="4737475"/>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4747361"/>
      </p:ext>
    </p:extLst>
  </p:cSld>
  <p:clrMapOvr>
    <a:masterClrMapping/>
  </p:clrMapOvr>
  <mc:AlternateContent xmlns:mc="http://schemas.openxmlformats.org/markup-compatibility/2006" xmlns:p14="http://schemas.microsoft.com/office/powerpoint/2010/main">
    <mc:Choice Requires="p14">
      <p:transition spd="slow" p14:dur="3000" advTm="10000">
        <p14:doors dir="vert"/>
        <p:sndAc>
          <p:stSnd>
            <p:snd r:embed="rId2" name="Belle musique de Jazz 4.21.wav"/>
          </p:stSnd>
        </p:sndAc>
      </p:transition>
    </mc:Choice>
    <mc:Fallback xmlns="">
      <p:transition spd="slow" advTm="10000">
        <p:fade/>
        <p:sndAc>
          <p:stSnd>
            <p:snd r:embed="rId5" name="Belle musique de Jazz 4.2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decel="50000" fill="hold" nodeType="withEffect">
                                  <p:stCondLst>
                                    <p:cond delay="0"/>
                                  </p:stCondLst>
                                  <p:childTnLst>
                                    <p:animMotion origin="layout" path="M -4.44444E-6 1.94504E-6 L -0.43697 -0.01544 " pathEditMode="relative" rAng="0" ptsTypes="AA">
                                      <p:cBhvr>
                                        <p:cTn id="6" dur="7500" fill="hold"/>
                                        <p:tgtEl>
                                          <p:spTgt spid="2050"/>
                                        </p:tgtEl>
                                        <p:attrNameLst>
                                          <p:attrName>ppt_x</p:attrName>
                                          <p:attrName>ppt_y</p:attrName>
                                        </p:attrNameLst>
                                      </p:cBhvr>
                                      <p:rCtr x="-21858" y="-77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3" name="Picture 9" descr="L:\Session Admistrateur\Desktop\DOSSIER LULU\encadrements\zjFztPbtL0bMyhMSmPlbElUhcMc@100x1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520" y="-28074"/>
            <a:ext cx="9252520" cy="517157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05272" y="555526"/>
            <a:ext cx="8424935" cy="3785652"/>
          </a:xfrm>
          <a:prstGeom prst="rect">
            <a:avLst/>
          </a:prstGeom>
        </p:spPr>
        <p:txBody>
          <a:bodyPr wrap="square">
            <a:spAutoFit/>
          </a:bodyPr>
          <a:lstStyle/>
          <a:p>
            <a:r>
              <a:rPr lang="fr-FR" sz="2400" dirty="0" smtClean="0">
                <a:latin typeface="Vivaldi" panose="03020602050506090804" pitchFamily="66" charset="0"/>
              </a:rPr>
              <a:t>Toutes mes peintures sont créées avec des acryliques peinture sur panneaux de bois franc </a:t>
            </a:r>
            <a:r>
              <a:rPr lang="fr-FR" sz="2400" dirty="0" err="1" smtClean="0">
                <a:latin typeface="Vivaldi" panose="03020602050506090804" pitchFamily="66" charset="0"/>
              </a:rPr>
              <a:t>Ampersand</a:t>
            </a:r>
            <a:r>
              <a:rPr lang="fr-FR" sz="2400" dirty="0" smtClean="0">
                <a:latin typeface="Vivaldi" panose="03020602050506090804" pitchFamily="66" charset="0"/>
              </a:rPr>
              <a:t> avec un berceau 1 1/2 "de bouleau. À ce moment, tous mes tableaux sont 36 "x48", très original et, bien sûr, celui de la sorte. Je prépare les panneaux avec des couches de </a:t>
            </a:r>
            <a:r>
              <a:rPr lang="fr-FR" sz="2400" dirty="0" err="1" smtClean="0">
                <a:latin typeface="Vivaldi" panose="03020602050506090804" pitchFamily="66" charset="0"/>
              </a:rPr>
              <a:t>gesso</a:t>
            </a:r>
            <a:r>
              <a:rPr lang="fr-FR" sz="2400" dirty="0" smtClean="0">
                <a:latin typeface="Vivaldi" panose="03020602050506090804" pitchFamily="66" charset="0"/>
              </a:rPr>
              <a:t> et puis je vais souvent appliquer la pâte de moulage à des zones qui auront, je crois texture lourde. La peinture se sont extrêmement détaillées et les uns avec les travaux réalisés détail semble croître. Comme mon travail numérique ces peintures sont faciles à vivre avec et vous fera sourire largement et souvent. L'autre chose est que la plupart des tableaux sont destinés à être touché et exploré avec vos doigts ... explorer la texture et de trouver encore un autre niveau de plaisir.</a:t>
            </a:r>
          </a:p>
          <a:p>
            <a:endParaRPr lang="fr-FR" sz="2400" dirty="0">
              <a:latin typeface="Vivaldi" panose="03020602050506090804" pitchFamily="66" charset="0"/>
            </a:endParaRPr>
          </a:p>
        </p:txBody>
      </p:sp>
    </p:spTree>
    <p:extLst>
      <p:ext uri="{BB962C8B-B14F-4D97-AF65-F5344CB8AC3E}">
        <p14:creationId xmlns:p14="http://schemas.microsoft.com/office/powerpoint/2010/main" val="3904188584"/>
      </p:ext>
    </p:extLst>
  </p:cSld>
  <p:clrMapOvr>
    <a:masterClrMapping/>
  </p:clrMapOvr>
  <mc:AlternateContent xmlns:mc="http://schemas.openxmlformats.org/markup-compatibility/2006" xmlns:p14="http://schemas.microsoft.com/office/powerpoint/2010/main">
    <mc:Choice Requires="p14">
      <p:transition spd="slow" p14:dur="3000" advTm="35000">
        <p14:prism isContent="1"/>
      </p:transition>
    </mc:Choice>
    <mc:Fallback xmlns="">
      <p:transition spd="slow" advTm="35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80"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563" y="-15875"/>
            <a:ext cx="9255126" cy="51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9" name="Picture 7" descr="L:\Session Admistrateur\Desktop\Image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5656" y="193321"/>
            <a:ext cx="6336705" cy="4741203"/>
          </a:xfrm>
          <a:prstGeom prst="rect">
            <a:avLst/>
          </a:prstGeom>
          <a:noFill/>
          <a:extLst>
            <a:ext uri="{909E8E84-426E-40DD-AFC4-6F175D3DCCD1}">
              <a14:hiddenFill xmlns:a14="http://schemas.microsoft.com/office/drawing/2010/main">
                <a:solidFill>
                  <a:srgbClr val="FFFFFF"/>
                </a:solidFill>
              </a14:hiddenFill>
            </a:ext>
          </a:extLst>
        </p:spPr>
      </p:pic>
      <p:pic>
        <p:nvPicPr>
          <p:cNvPr id="3081" name="Picture 9" descr="L:\Session Admistrateur\Desktop\DOSSIER LULU\encadrements\cadre fil fin métalique.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75656" y="193321"/>
            <a:ext cx="6336705" cy="47412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2262726"/>
      </p:ext>
    </p:extLst>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563" y="-15875"/>
            <a:ext cx="9255126" cy="51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descr="L:\Session Admistrateur\Desktop\Nouveau dossier\1 (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5655" y="271463"/>
            <a:ext cx="6336705" cy="4631022"/>
          </a:xfrm>
          <a:prstGeom prst="rect">
            <a:avLst/>
          </a:prstGeom>
          <a:noFill/>
          <a:extLst>
            <a:ext uri="{909E8E84-426E-40DD-AFC4-6F175D3DCCD1}">
              <a14:hiddenFill xmlns:a14="http://schemas.microsoft.com/office/drawing/2010/main">
                <a:solidFill>
                  <a:srgbClr val="FFFFFF"/>
                </a:solidFill>
              </a14:hiddenFill>
            </a:ext>
          </a:extLst>
        </p:spPr>
      </p:pic>
      <p:pic>
        <p:nvPicPr>
          <p:cNvPr id="4101"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75655" y="201613"/>
            <a:ext cx="6336705" cy="4737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69533356"/>
      </p:ext>
    </p:extLst>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563" y="-15875"/>
            <a:ext cx="9255126" cy="51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2" name="Picture 2" descr="L:\Session Admistrateur\Desktop\Nouveau dossier\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3687" y="267494"/>
            <a:ext cx="5832649" cy="468052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63687" y="201613"/>
            <a:ext cx="5832649" cy="4737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3498882"/>
      </p:ext>
    </p:extLst>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563" y="-15875"/>
            <a:ext cx="9255126" cy="51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6" name="Picture 2" descr="L:\Session Admistrateur\Desktop\Nouveau dossier\2 (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9633" y="123478"/>
            <a:ext cx="6624736" cy="4896544"/>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59633" y="123478"/>
            <a:ext cx="6624736" cy="48965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53803273"/>
      </p:ext>
    </p:extLst>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563" y="-15875"/>
            <a:ext cx="9255126" cy="51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1" name="Picture 3" descr="L:\Session Admistrateur\Desktop\Nouveau dossier\2 (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30362" y="337344"/>
            <a:ext cx="5883275" cy="4468812"/>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30362" y="337344"/>
            <a:ext cx="5883275" cy="446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48741492"/>
      </p:ext>
    </p:extLst>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563" y="-15875"/>
            <a:ext cx="9255126" cy="51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19" name="Picture 3" descr="L:\Session Admistrateur\Desktop\Nouveau dossier\3 (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91085" y="233759"/>
            <a:ext cx="6361830" cy="4675982"/>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91086" y="233758"/>
            <a:ext cx="6361830" cy="46759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70431626"/>
      </p:ext>
    </p:extLst>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563" y="-15875"/>
            <a:ext cx="9255126" cy="51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3" name="Picture 3" descr="L:\Session Admistrateur\Desktop\Nouveau dossier\3 (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7175" y="354665"/>
            <a:ext cx="6089650" cy="4434169"/>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7176" y="354665"/>
            <a:ext cx="6089650" cy="44341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79269074"/>
      </p:ext>
    </p:extLst>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563" y="-15875"/>
            <a:ext cx="9255126" cy="51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7" name="Picture 3" descr="L:\Session Admistrateur\Desktop\Nouveau dossier\3 (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35112" y="307181"/>
            <a:ext cx="6073775" cy="4529137"/>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35112" y="307181"/>
            <a:ext cx="6073775" cy="4529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91148125"/>
      </p:ext>
    </p:extLst>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563" y="-15875"/>
            <a:ext cx="9255126" cy="51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15" name="Picture 3" descr="L:\Session Admistrateur\Desktop\Nouveau dossier\4 (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6003" y="321650"/>
            <a:ext cx="6051993" cy="4500200"/>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95263" y="321649"/>
            <a:ext cx="6102733" cy="45002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05269975"/>
      </p:ext>
    </p:extLst>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563" y="-15875"/>
            <a:ext cx="9255126" cy="51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39" name="Picture 3" descr="L:\Session Admistrateur\Desktop\Nouveau dossier\5 (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6187" y="376237"/>
            <a:ext cx="6651625" cy="4391025"/>
          </a:xfrm>
          <a:prstGeom prst="rect">
            <a:avLst/>
          </a:prstGeom>
          <a:noFill/>
          <a:extLst>
            <a:ext uri="{909E8E84-426E-40DD-AFC4-6F175D3DCCD1}">
              <a14:hiddenFill xmlns:a14="http://schemas.microsoft.com/office/drawing/2010/main">
                <a:solidFill>
                  <a:srgbClr val="FFFFFF"/>
                </a:solidFill>
              </a14:hiddenFill>
            </a:ext>
          </a:extLst>
        </p:spPr>
      </p:pic>
      <p:pic>
        <p:nvPicPr>
          <p:cNvPr id="819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60475" y="376237"/>
            <a:ext cx="6621463" cy="43910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41963043"/>
      </p:ext>
    </p:extLst>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563" y="-15875"/>
            <a:ext cx="9255126" cy="51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387" name="Picture 3" descr="L:\Session Admistrateur\Desktop\Nouveau dossier\5 (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97793" y="216691"/>
            <a:ext cx="6348413" cy="4710113"/>
          </a:xfrm>
          <a:prstGeom prst="rect">
            <a:avLst/>
          </a:prstGeom>
          <a:noFill/>
          <a:extLst>
            <a:ext uri="{909E8E84-426E-40DD-AFC4-6F175D3DCCD1}">
              <a14:hiddenFill xmlns:a14="http://schemas.microsoft.com/office/drawing/2010/main">
                <a:solidFill>
                  <a:srgbClr val="FFFFFF"/>
                </a:solidFill>
              </a14:hiddenFill>
            </a:ext>
          </a:extLst>
        </p:spPr>
      </p:pic>
      <p:pic>
        <p:nvPicPr>
          <p:cNvPr id="1024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97793" y="216691"/>
            <a:ext cx="6348413" cy="47101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41718966"/>
      </p:ext>
    </p:extLst>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563" y="-15875"/>
            <a:ext cx="9255126" cy="51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411" name="Picture 3" descr="L:\Session Admistrateur\Desktop\Nouveau dossier\5 (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6231" y="415131"/>
            <a:ext cx="5951538" cy="4313237"/>
          </a:xfrm>
          <a:prstGeom prst="rect">
            <a:avLst/>
          </a:prstGeom>
          <a:noFill/>
          <a:extLst>
            <a:ext uri="{909E8E84-426E-40DD-AFC4-6F175D3DCCD1}">
              <a14:hiddenFill xmlns:a14="http://schemas.microsoft.com/office/drawing/2010/main">
                <a:solidFill>
                  <a:srgbClr val="FFFFFF"/>
                </a:solidFill>
              </a14:hiddenFill>
            </a:ext>
          </a:extLst>
        </p:spPr>
      </p:pic>
      <p:pic>
        <p:nvPicPr>
          <p:cNvPr id="1126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96232" y="415131"/>
            <a:ext cx="5951538" cy="4313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24284169"/>
      </p:ext>
    </p:extLst>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563" y="-15875"/>
            <a:ext cx="9255126" cy="51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483" name="Picture 3" descr="L:\Session Admistrateur\Desktop\Nouveau dossier\6 (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2900" y="445294"/>
            <a:ext cx="5918200" cy="4252912"/>
          </a:xfrm>
          <a:prstGeom prst="rect">
            <a:avLst/>
          </a:prstGeom>
          <a:noFill/>
          <a:extLst>
            <a:ext uri="{909E8E84-426E-40DD-AFC4-6F175D3DCCD1}">
              <a14:hiddenFill xmlns:a14="http://schemas.microsoft.com/office/drawing/2010/main">
                <a:solidFill>
                  <a:srgbClr val="FFFFFF"/>
                </a:solidFill>
              </a14:hiddenFill>
            </a:ext>
          </a:extLst>
        </p:spPr>
      </p:pic>
      <p:pic>
        <p:nvPicPr>
          <p:cNvPr id="1433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12900" y="445294"/>
            <a:ext cx="5918200" cy="4252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75725838"/>
      </p:ext>
    </p:extLst>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563" y="-15875"/>
            <a:ext cx="9255126" cy="51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507" name="Picture 3" descr="L:\Session Admistrateur\Desktop\Nouveau dossier\7 (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58900" y="246856"/>
            <a:ext cx="6426200" cy="4649788"/>
          </a:xfrm>
          <a:prstGeom prst="rect">
            <a:avLst/>
          </a:prstGeom>
          <a:noFill/>
          <a:extLst>
            <a:ext uri="{909E8E84-426E-40DD-AFC4-6F175D3DCCD1}">
              <a14:hiddenFill xmlns:a14="http://schemas.microsoft.com/office/drawing/2010/main">
                <a:solidFill>
                  <a:srgbClr val="FFFFFF"/>
                </a:solidFill>
              </a14:hiddenFill>
            </a:ext>
          </a:extLst>
        </p:spPr>
      </p:pic>
      <p:pic>
        <p:nvPicPr>
          <p:cNvPr id="1536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58900" y="246856"/>
            <a:ext cx="6426200" cy="4649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45252987"/>
      </p:ext>
    </p:extLst>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563" y="-15875"/>
            <a:ext cx="9255126" cy="51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31" name="Picture 3" descr="L:\Session Admistrateur\Desktop\Nouveau dossier\7 (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19225" y="319881"/>
            <a:ext cx="6305550" cy="4503737"/>
          </a:xfrm>
          <a:prstGeom prst="rect">
            <a:avLst/>
          </a:prstGeom>
          <a:noFill/>
          <a:extLst>
            <a:ext uri="{909E8E84-426E-40DD-AFC4-6F175D3DCCD1}">
              <a14:hiddenFill xmlns:a14="http://schemas.microsoft.com/office/drawing/2010/main">
                <a:solidFill>
                  <a:srgbClr val="FFFFFF"/>
                </a:solidFill>
              </a14:hiddenFill>
            </a:ext>
          </a:extLst>
        </p:spPr>
      </p:pic>
      <p:pic>
        <p:nvPicPr>
          <p:cNvPr id="1638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19226" y="319881"/>
            <a:ext cx="6305550" cy="4503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39192858"/>
      </p:ext>
    </p:extLst>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563" y="-15875"/>
            <a:ext cx="9255126" cy="51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555" name="Picture 3" descr="L:\Session Admistrateur\Desktop\Nouveau dossier\7 (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3387" y="268287"/>
            <a:ext cx="5737225" cy="4606926"/>
          </a:xfrm>
          <a:prstGeom prst="rect">
            <a:avLst/>
          </a:prstGeom>
          <a:noFill/>
          <a:extLst>
            <a:ext uri="{909E8E84-426E-40DD-AFC4-6F175D3DCCD1}">
              <a14:hiddenFill xmlns:a14="http://schemas.microsoft.com/office/drawing/2010/main">
                <a:solidFill>
                  <a:srgbClr val="FFFFFF"/>
                </a:solidFill>
              </a14:hiddenFill>
            </a:ext>
          </a:extLst>
        </p:spPr>
      </p:pic>
      <p:pic>
        <p:nvPicPr>
          <p:cNvPr id="1741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03387" y="268287"/>
            <a:ext cx="5737225" cy="46069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8949958"/>
      </p:ext>
    </p:extLst>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563" y="-15875"/>
            <a:ext cx="9255126" cy="51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580" name="Picture 4" descr="L:\Session Admistrateur\Desktop\Nouveau dossier\8 (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29518" y="152400"/>
            <a:ext cx="6684963" cy="4838700"/>
          </a:xfrm>
          <a:prstGeom prst="rect">
            <a:avLst/>
          </a:prstGeom>
          <a:noFill/>
          <a:extLst>
            <a:ext uri="{909E8E84-426E-40DD-AFC4-6F175D3DCCD1}">
              <a14:hiddenFill xmlns:a14="http://schemas.microsoft.com/office/drawing/2010/main">
                <a:solidFill>
                  <a:srgbClr val="FFFFFF"/>
                </a:solidFill>
              </a14:hiddenFill>
            </a:ext>
          </a:extLst>
        </p:spPr>
      </p:pic>
      <p:pic>
        <p:nvPicPr>
          <p:cNvPr id="1843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29519" y="152400"/>
            <a:ext cx="6684962" cy="4838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29795352"/>
      </p:ext>
    </p:extLst>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563" y="-15875"/>
            <a:ext cx="9255126" cy="51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603" name="Picture 3" descr="L:\Session Admistrateur\Desktop\Nouveau dossier\8 (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7664" y="231490"/>
            <a:ext cx="6048671" cy="4680520"/>
          </a:xfrm>
          <a:prstGeom prst="rect">
            <a:avLst/>
          </a:prstGeom>
          <a:noFill/>
          <a:extLst>
            <a:ext uri="{909E8E84-426E-40DD-AFC4-6F175D3DCCD1}">
              <a14:hiddenFill xmlns:a14="http://schemas.microsoft.com/office/drawing/2010/main">
                <a:solidFill>
                  <a:srgbClr val="FFFFFF"/>
                </a:solidFill>
              </a14:hiddenFill>
            </a:ext>
          </a:extLst>
        </p:spPr>
      </p:pic>
      <p:pic>
        <p:nvPicPr>
          <p:cNvPr id="1945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47664" y="231489"/>
            <a:ext cx="6048671" cy="46805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94503780"/>
      </p:ext>
    </p:extLst>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563" y="-15875"/>
            <a:ext cx="9255126" cy="51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30" name="Picture 2" descr="L:\Session Admistrateur\Desktop\Nouveau dossier\9 (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2806" y="319881"/>
            <a:ext cx="7418387" cy="4503737"/>
          </a:xfrm>
          <a:prstGeom prst="rect">
            <a:avLst/>
          </a:prstGeom>
          <a:noFill/>
          <a:extLst>
            <a:ext uri="{909E8E84-426E-40DD-AFC4-6F175D3DCCD1}">
              <a14:hiddenFill xmlns:a14="http://schemas.microsoft.com/office/drawing/2010/main">
                <a:solidFill>
                  <a:srgbClr val="FFFFFF"/>
                </a:solidFill>
              </a14:hiddenFill>
            </a:ext>
          </a:extLst>
        </p:spPr>
      </p:pic>
      <p:pic>
        <p:nvPicPr>
          <p:cNvPr id="2253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2806" y="319881"/>
            <a:ext cx="7418387" cy="4503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2091869"/>
      </p:ext>
    </p:extLst>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563" y="-15875"/>
            <a:ext cx="9255126" cy="51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554" name="Picture 2" descr="L:\Session Admistrateur\Desktop\Nouveau dossier\9 (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76350" y="324644"/>
            <a:ext cx="6591300" cy="4494212"/>
          </a:xfrm>
          <a:prstGeom prst="rect">
            <a:avLst/>
          </a:prstGeom>
          <a:noFill/>
          <a:extLst>
            <a:ext uri="{909E8E84-426E-40DD-AFC4-6F175D3DCCD1}">
              <a14:hiddenFill xmlns:a14="http://schemas.microsoft.com/office/drawing/2010/main">
                <a:solidFill>
                  <a:srgbClr val="FFFFFF"/>
                </a:solidFill>
              </a14:hiddenFill>
            </a:ext>
          </a:extLst>
        </p:spPr>
      </p:pic>
      <p:pic>
        <p:nvPicPr>
          <p:cNvPr id="2355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68902" y="324645"/>
            <a:ext cx="6598748" cy="4494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48182538"/>
      </p:ext>
    </p:extLst>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563" y="-15875"/>
            <a:ext cx="9255126" cy="51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578" name="Picture 2" descr="L:\Session Admistrateur\Desktop\Nouveau dossier\9 (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33550" y="445293"/>
            <a:ext cx="5676900" cy="4252913"/>
          </a:xfrm>
          <a:prstGeom prst="rect">
            <a:avLst/>
          </a:prstGeom>
          <a:noFill/>
          <a:extLst>
            <a:ext uri="{909E8E84-426E-40DD-AFC4-6F175D3DCCD1}">
              <a14:hiddenFill xmlns:a14="http://schemas.microsoft.com/office/drawing/2010/main">
                <a:solidFill>
                  <a:srgbClr val="FFFFFF"/>
                </a:solidFill>
              </a14:hiddenFill>
            </a:ext>
          </a:extLst>
        </p:spPr>
      </p:pic>
      <p:pic>
        <p:nvPicPr>
          <p:cNvPr id="2457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33551" y="445293"/>
            <a:ext cx="5676900" cy="42529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4249491"/>
      </p:ext>
    </p:extLst>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563" y="-15875"/>
            <a:ext cx="9255126" cy="51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602" name="Picture 2" descr="L:\Session Admistrateur\Desktop\Nouveau dossier\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1081" y="138906"/>
            <a:ext cx="7081838" cy="4865688"/>
          </a:xfrm>
          <a:prstGeom prst="rect">
            <a:avLst/>
          </a:prstGeom>
          <a:noFill/>
          <a:extLst>
            <a:ext uri="{909E8E84-426E-40DD-AFC4-6F175D3DCCD1}">
              <a14:hiddenFill xmlns:a14="http://schemas.microsoft.com/office/drawing/2010/main">
                <a:solidFill>
                  <a:srgbClr val="FFFFFF"/>
                </a:solidFill>
              </a14:hiddenFill>
            </a:ext>
          </a:extLst>
        </p:spPr>
      </p:pic>
      <p:pic>
        <p:nvPicPr>
          <p:cNvPr id="2560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52145" y="138906"/>
            <a:ext cx="7060774" cy="4865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5134308"/>
      </p:ext>
    </p:extLst>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563" y="-15875"/>
            <a:ext cx="9255126" cy="51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6626" name="Picture 2" descr="L:\Session Admistrateur\Desktop\Nouveau dossier\10 (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38250" y="186531"/>
            <a:ext cx="6667500" cy="4770437"/>
          </a:xfrm>
          <a:prstGeom prst="rect">
            <a:avLst/>
          </a:prstGeom>
          <a:noFill/>
          <a:extLst>
            <a:ext uri="{909E8E84-426E-40DD-AFC4-6F175D3DCCD1}">
              <a14:hiddenFill xmlns:a14="http://schemas.microsoft.com/office/drawing/2010/main">
                <a:solidFill>
                  <a:srgbClr val="FFFFFF"/>
                </a:solidFill>
              </a14:hiddenFill>
            </a:ext>
          </a:extLst>
        </p:spPr>
      </p:pic>
      <p:pic>
        <p:nvPicPr>
          <p:cNvPr id="266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38250" y="186531"/>
            <a:ext cx="6667500" cy="49569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51529880"/>
      </p:ext>
    </p:extLst>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563" y="-15875"/>
            <a:ext cx="9255126" cy="51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7650" name="Picture 2" descr="L:\Session Admistrateur\Desktop\Nouveau dossier\1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4786" y="147637"/>
            <a:ext cx="6194425" cy="4848225"/>
          </a:xfrm>
          <a:prstGeom prst="rect">
            <a:avLst/>
          </a:prstGeom>
          <a:noFill/>
          <a:extLst>
            <a:ext uri="{909E8E84-426E-40DD-AFC4-6F175D3DCCD1}">
              <a14:hiddenFill xmlns:a14="http://schemas.microsoft.com/office/drawing/2010/main">
                <a:solidFill>
                  <a:srgbClr val="FFFFFF"/>
                </a:solidFill>
              </a14:hiddenFill>
            </a:ext>
          </a:extLst>
        </p:spPr>
      </p:pic>
      <p:pic>
        <p:nvPicPr>
          <p:cNvPr id="276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74786" y="147638"/>
            <a:ext cx="6194425" cy="48482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75345439"/>
      </p:ext>
    </p:extLst>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563" y="-15875"/>
            <a:ext cx="9255126" cy="51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675" name="Picture 3" descr="L:\Session Admistrateur\Desktop\Nouveau dossier\1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4625" y="126206"/>
            <a:ext cx="6254750" cy="4891088"/>
          </a:xfrm>
          <a:prstGeom prst="rect">
            <a:avLst/>
          </a:prstGeom>
          <a:noFill/>
          <a:extLst>
            <a:ext uri="{909E8E84-426E-40DD-AFC4-6F175D3DCCD1}">
              <a14:hiddenFill xmlns:a14="http://schemas.microsoft.com/office/drawing/2010/main">
                <a:solidFill>
                  <a:srgbClr val="FFFFFF"/>
                </a:solidFill>
              </a14:hiddenFill>
            </a:ext>
          </a:extLst>
        </p:spPr>
      </p:pic>
      <p:pic>
        <p:nvPicPr>
          <p:cNvPr id="286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44625" y="126206"/>
            <a:ext cx="6254750" cy="4891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3754990"/>
      </p:ext>
    </p:extLst>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563" y="-15875"/>
            <a:ext cx="9255126" cy="51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9699" name="Picture 3" descr="L:\Session Admistrateur\Desktop\Nouveau dossier\1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45502" y="243955"/>
            <a:ext cx="5652996" cy="4655589"/>
          </a:xfrm>
          <a:prstGeom prst="rect">
            <a:avLst/>
          </a:prstGeom>
          <a:noFill/>
          <a:extLst>
            <a:ext uri="{909E8E84-426E-40DD-AFC4-6F175D3DCCD1}">
              <a14:hiddenFill xmlns:a14="http://schemas.microsoft.com/office/drawing/2010/main">
                <a:solidFill>
                  <a:srgbClr val="FFFFFF"/>
                </a:solidFill>
              </a14:hiddenFill>
            </a:ext>
          </a:extLst>
        </p:spPr>
      </p:pic>
      <p:pic>
        <p:nvPicPr>
          <p:cNvPr id="297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45503" y="243955"/>
            <a:ext cx="5652996" cy="4681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1032272"/>
      </p:ext>
    </p:extLst>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563" y="-15875"/>
            <a:ext cx="9255126" cy="51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23" name="Picture 3" descr="L:\Session Admistrateur\Desktop\Nouveau dossier\1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97012" y="205581"/>
            <a:ext cx="6149975" cy="4732337"/>
          </a:xfrm>
          <a:prstGeom prst="rect">
            <a:avLst/>
          </a:prstGeom>
          <a:noFill/>
          <a:extLst>
            <a:ext uri="{909E8E84-426E-40DD-AFC4-6F175D3DCCD1}">
              <a14:hiddenFill xmlns:a14="http://schemas.microsoft.com/office/drawing/2010/main">
                <a:solidFill>
                  <a:srgbClr val="FFFFFF"/>
                </a:solidFill>
              </a14:hiddenFill>
            </a:ext>
          </a:extLst>
        </p:spPr>
      </p:pic>
      <p:pic>
        <p:nvPicPr>
          <p:cNvPr id="3072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97013" y="205582"/>
            <a:ext cx="6149974" cy="4732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50629562"/>
      </p:ext>
    </p:extLst>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563" y="-15875"/>
            <a:ext cx="9255126" cy="51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1747" name="Picture 3" descr="L:\Session Admistrateur\Desktop\Nouveau dossier\Sans titre (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3270" y="281222"/>
            <a:ext cx="6337459" cy="4581055"/>
          </a:xfrm>
          <a:prstGeom prst="rect">
            <a:avLst/>
          </a:prstGeom>
          <a:noFill/>
          <a:extLst>
            <a:ext uri="{909E8E84-426E-40DD-AFC4-6F175D3DCCD1}">
              <a14:hiddenFill xmlns:a14="http://schemas.microsoft.com/office/drawing/2010/main">
                <a:solidFill>
                  <a:srgbClr val="FFFFFF"/>
                </a:solidFill>
              </a14:hiddenFill>
            </a:ext>
          </a:extLst>
        </p:spPr>
      </p:pic>
      <p:pic>
        <p:nvPicPr>
          <p:cNvPr id="3174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03271" y="230188"/>
            <a:ext cx="6337458" cy="4681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2133369"/>
      </p:ext>
    </p:extLst>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563" y="-15875"/>
            <a:ext cx="9255126" cy="51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descr="L:\Session Admistrateur\Desktop\Les chatzs\11 (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8777"/>
            <a:ext cx="3865624" cy="515937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L:\Session Admistrateur\Desktop\Les chatzs\7 (5).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2590" y="0"/>
            <a:ext cx="3618583" cy="5143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813894"/>
      </p:ext>
    </p:extLst>
  </p:cSld>
  <p:clrMapOvr>
    <a:masterClrMapping/>
  </p:clrMapOvr>
  <mc:AlternateContent xmlns:mc="http://schemas.openxmlformats.org/markup-compatibility/2006" xmlns:p14="http://schemas.microsoft.com/office/powerpoint/2010/main">
    <mc:Choice Requires="p14">
      <p:transition spd="slow" p14:dur="3400" advTm="6000">
        <p14:reveal/>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withEffect">
                                  <p:stCondLst>
                                    <p:cond delay="0"/>
                                  </p:stCondLst>
                                  <p:childTnLst>
                                    <p:animMotion origin="layout" path="M -0.00035 -4.36863E-6 L 0.59028 -0.01389 " pathEditMode="relative" rAng="0" ptsTypes="AA">
                                      <p:cBhvr>
                                        <p:cTn id="6" dur="7250" fill="hold"/>
                                        <p:tgtEl>
                                          <p:spTgt spid="1028"/>
                                        </p:tgtEl>
                                        <p:attrNameLst>
                                          <p:attrName>ppt_x</p:attrName>
                                          <p:attrName>ppt_y</p:attrName>
                                        </p:attrNameLst>
                                      </p:cBhvr>
                                      <p:rCtr x="29531" y="-71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563" y="-15875"/>
            <a:ext cx="9255126" cy="51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descr="C:\Users\lucienne\Desktop\Image62 (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7513" y="542925"/>
            <a:ext cx="1262063" cy="12192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844824" y="829359"/>
            <a:ext cx="5454352" cy="1477328"/>
          </a:xfrm>
          <a:prstGeom prst="rect">
            <a:avLst/>
          </a:prstGeom>
        </p:spPr>
        <p:txBody>
          <a:bodyPr wrap="square">
            <a:spAutoFit/>
          </a:bodyPr>
          <a:lstStyle/>
          <a:p>
            <a:r>
              <a:rPr lang="fr-FR" dirty="0">
                <a:solidFill>
                  <a:srgbClr val="FF0000"/>
                </a:solidFill>
                <a:latin typeface="Angsana New" panose="02020603050405020304" pitchFamily="18" charset="-34"/>
                <a:cs typeface="Angsana New" panose="02020603050405020304" pitchFamily="18" charset="-34"/>
              </a:rPr>
              <a:t>MES CREATIONS - </a:t>
            </a:r>
            <a:r>
              <a:rPr lang="fr-FR" dirty="0" err="1">
                <a:solidFill>
                  <a:srgbClr val="FF0000"/>
                </a:solidFill>
                <a:latin typeface="Angsana New" panose="02020603050405020304" pitchFamily="18" charset="-34"/>
                <a:cs typeface="Angsana New" panose="02020603050405020304" pitchFamily="18" charset="-34"/>
              </a:rPr>
              <a:t>Akia</a:t>
            </a:r>
            <a:endParaRPr lang="fr-FR" dirty="0">
              <a:solidFill>
                <a:srgbClr val="FF0000"/>
              </a:solidFill>
              <a:latin typeface="Angsana New" panose="02020603050405020304" pitchFamily="18" charset="-34"/>
              <a:cs typeface="Angsana New" panose="02020603050405020304" pitchFamily="18" charset="-34"/>
            </a:endParaRPr>
          </a:p>
          <a:p>
            <a:r>
              <a:rPr lang="fr-FR" dirty="0">
                <a:solidFill>
                  <a:srgbClr val="FF0000"/>
                </a:solidFill>
                <a:latin typeface="Angsana New" panose="02020603050405020304" pitchFamily="18" charset="-34"/>
                <a:cs typeface="Angsana New" panose="02020603050405020304" pitchFamily="18" charset="-34"/>
                <a:hlinkClick r:id="rId4"/>
              </a:rPr>
              <a:t>http://</a:t>
            </a:r>
            <a:r>
              <a:rPr lang="fr-FR" dirty="0" smtClean="0">
                <a:solidFill>
                  <a:srgbClr val="FF0000"/>
                </a:solidFill>
                <a:latin typeface="Angsana New" panose="02020603050405020304" pitchFamily="18" charset="-34"/>
                <a:cs typeface="Angsana New" panose="02020603050405020304" pitchFamily="18" charset="-34"/>
                <a:hlinkClick r:id="rId4"/>
              </a:rPr>
              <a:t>akia.eklablog.fr/mes-creations-c29242728</a:t>
            </a:r>
            <a:endParaRPr lang="fr-FR" dirty="0" smtClean="0">
              <a:solidFill>
                <a:srgbClr val="FF0000"/>
              </a:solidFill>
              <a:latin typeface="Angsana New" panose="02020603050405020304" pitchFamily="18" charset="-34"/>
              <a:cs typeface="Angsana New" panose="02020603050405020304" pitchFamily="18" charset="-34"/>
            </a:endParaRPr>
          </a:p>
          <a:p>
            <a:r>
              <a:rPr lang="fr-FR" dirty="0" err="1">
                <a:solidFill>
                  <a:srgbClr val="FF0000"/>
                </a:solidFill>
                <a:latin typeface="Angsana New" panose="02020603050405020304" pitchFamily="18" charset="-34"/>
                <a:cs typeface="Angsana New" panose="02020603050405020304" pitchFamily="18" charset="-34"/>
              </a:rPr>
              <a:t>Akia</a:t>
            </a:r>
            <a:endParaRPr lang="fr-FR" dirty="0">
              <a:solidFill>
                <a:srgbClr val="FF0000"/>
              </a:solidFill>
              <a:latin typeface="Angsana New" panose="02020603050405020304" pitchFamily="18" charset="-34"/>
              <a:cs typeface="Angsana New" panose="02020603050405020304" pitchFamily="18" charset="-34"/>
            </a:endParaRPr>
          </a:p>
          <a:p>
            <a:r>
              <a:rPr lang="fr-FR" dirty="0">
                <a:solidFill>
                  <a:srgbClr val="FF0000"/>
                </a:solidFill>
                <a:latin typeface="Angsana New" panose="02020603050405020304" pitchFamily="18" charset="-34"/>
                <a:cs typeface="Angsana New" panose="02020603050405020304" pitchFamily="18" charset="-34"/>
                <a:hlinkClick r:id="rId5"/>
              </a:rPr>
              <a:t>http://</a:t>
            </a:r>
            <a:r>
              <a:rPr lang="fr-FR" dirty="0" smtClean="0">
                <a:solidFill>
                  <a:srgbClr val="FF0000"/>
                </a:solidFill>
                <a:latin typeface="Angsana New" panose="02020603050405020304" pitchFamily="18" charset="-34"/>
                <a:cs typeface="Angsana New" panose="02020603050405020304" pitchFamily="18" charset="-34"/>
                <a:hlinkClick r:id="rId5"/>
              </a:rPr>
              <a:t>www.ppsmania.fr/author/akia</a:t>
            </a:r>
            <a:endParaRPr lang="fr-FR" dirty="0" smtClean="0">
              <a:solidFill>
                <a:srgbClr val="FF0000"/>
              </a:solidFill>
              <a:latin typeface="Angsana New" panose="02020603050405020304" pitchFamily="18" charset="-34"/>
              <a:cs typeface="Angsana New" panose="02020603050405020304" pitchFamily="18" charset="-34"/>
            </a:endParaRPr>
          </a:p>
          <a:p>
            <a:endParaRPr lang="fr-FR" dirty="0" smtClean="0">
              <a:solidFill>
                <a:srgbClr val="FF0000"/>
              </a:solidFill>
              <a:latin typeface="Angsana New" panose="02020603050405020304" pitchFamily="18" charset="-34"/>
              <a:cs typeface="Angsana New" panose="02020603050405020304" pitchFamily="18" charset="-34"/>
            </a:endParaRPr>
          </a:p>
        </p:txBody>
      </p:sp>
    </p:spTree>
    <p:extLst>
      <p:ext uri="{BB962C8B-B14F-4D97-AF65-F5344CB8AC3E}">
        <p14:creationId xmlns:p14="http://schemas.microsoft.com/office/powerpoint/2010/main" val="3734873277"/>
      </p:ext>
    </p:extLst>
  </p:cSld>
  <p:clrMapOvr>
    <a:masterClrMapping/>
  </p:clrMapOvr>
  <mc:AlternateContent xmlns:mc="http://schemas.openxmlformats.org/markup-compatibility/2006" xmlns:p14="http://schemas.microsoft.com/office/powerpoint/2010/main">
    <mc:Choice Requires="p14">
      <p:transition spd="slow" p14:dur="3000" advTm="4000">
        <p14:prism isContent="1"/>
      </p:transition>
    </mc:Choice>
    <mc:Fallback xmlns="">
      <p:transition spd="slow" advTm="4000">
        <p:fade/>
      </p:transition>
    </mc:Fallback>
  </mc:AlternateContent>
  <p:timing>
    <p:tnLst>
      <p:par>
        <p:cTn id="1" dur="indefinite" restart="never" nodeType="tmRoot"/>
      </p:par>
    </p:tnLst>
  </p:timing>
</p:sld>
</file>

<file path=ppt/theme/_rels/theme3.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Thème29">
  <a:themeElements>
    <a:clrScheme name="Ramk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Ramk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pl-PL" sz="2400" b="0" i="0" u="none" strike="noStrike" cap="none" normalizeH="0" baseline="0" smtClean="0">
            <a:ln>
              <a:noFill/>
            </a:ln>
            <a:solidFill>
              <a:schemeClr val="bg1"/>
            </a:solidFill>
            <a:effectLst/>
            <a:latin typeface="Monotype Corsiva" pitchFamily="66"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pl-PL" sz="2400" b="0" i="0" u="none" strike="noStrike" cap="none" normalizeH="0" baseline="0" smtClean="0">
            <a:ln>
              <a:noFill/>
            </a:ln>
            <a:solidFill>
              <a:schemeClr val="bg1"/>
            </a:solidFill>
            <a:effectLst/>
            <a:latin typeface="Monotype Corsiva" pitchFamily="66" charset="0"/>
          </a:defRPr>
        </a:defPPr>
      </a:lstStyle>
    </a:lnDef>
  </a:objectDefaults>
  <a:extraClrSchemeLst>
    <a:extraClrScheme>
      <a:clrScheme name="Ramk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Ramk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Ramk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Ramk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Ramk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Ramk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Ramk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Ramk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Ramk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Ramk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Ramk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Ramk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a-Ma">
  <a:themeElements>
    <a:clrScheme name="Da-M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a-M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pl-PL" sz="2400" b="0" i="0" u="none" strike="noStrike" cap="none" normalizeH="0" baseline="0" smtClean="0">
            <a:ln>
              <a:noFill/>
            </a:ln>
            <a:solidFill>
              <a:schemeClr val="bg1"/>
            </a:solidFill>
            <a:effectLst/>
            <a:latin typeface="Monotype Corsiva" pitchFamily="66"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pl-PL" sz="2400" b="0" i="0" u="none" strike="noStrike" cap="none" normalizeH="0" baseline="0" smtClean="0">
            <a:ln>
              <a:noFill/>
            </a:ln>
            <a:solidFill>
              <a:schemeClr val="bg1"/>
            </a:solidFill>
            <a:effectLst/>
            <a:latin typeface="Monotype Corsiva" pitchFamily="66" charset="0"/>
          </a:defRPr>
        </a:defPPr>
      </a:lstStyle>
    </a:lnDef>
  </a:objectDefaults>
  <a:extraClrSchemeLst>
    <a:extraClrScheme>
      <a:clrScheme name="Da-M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a-M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a-M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a-M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a-M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a-M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a-M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a-M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a-M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a-M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a-M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a-M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Exécutif">
  <a:themeElements>
    <a:clrScheme name="Exécutif">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Exécutif">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xécutif">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Thème29</Template>
  <TotalTime>374</TotalTime>
  <Words>162</Words>
  <Application>Microsoft Office PowerPoint</Application>
  <PresentationFormat>Affichage à l'écran (16:9)</PresentationFormat>
  <Paragraphs>7</Paragraphs>
  <Slides>32</Slides>
  <Notes>0</Notes>
  <HiddenSlides>0</HiddenSlides>
  <MMClips>0</MMClips>
  <ScaleCrop>false</ScaleCrop>
  <HeadingPairs>
    <vt:vector size="4" baseType="variant">
      <vt:variant>
        <vt:lpstr>Thème</vt:lpstr>
      </vt:variant>
      <vt:variant>
        <vt:i4>3</vt:i4>
      </vt:variant>
      <vt:variant>
        <vt:lpstr>Titres des diapositives</vt:lpstr>
      </vt:variant>
      <vt:variant>
        <vt:i4>32</vt:i4>
      </vt:variant>
    </vt:vector>
  </HeadingPairs>
  <TitlesOfParts>
    <vt:vector size="35" baseType="lpstr">
      <vt:lpstr>Thème29</vt:lpstr>
      <vt:lpstr>Da-Ma</vt:lpstr>
      <vt:lpstr>Exécutif</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Lucienne</dc:creator>
  <cp:lastModifiedBy>lucienne</cp:lastModifiedBy>
  <cp:revision>39</cp:revision>
  <dcterms:created xsi:type="dcterms:W3CDTF">2015-10-09T16:45:38Z</dcterms:created>
  <dcterms:modified xsi:type="dcterms:W3CDTF">2017-08-14T17:00:14Z</dcterms:modified>
</cp:coreProperties>
</file>