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88" r:id="rId2"/>
    <p:sldId id="290" r:id="rId3"/>
    <p:sldId id="289" r:id="rId4"/>
    <p:sldId id="291" r:id="rId5"/>
    <p:sldId id="292" r:id="rId6"/>
    <p:sldId id="293" r:id="rId7"/>
    <p:sldId id="294" r:id="rId8"/>
    <p:sldId id="295" r:id="rId9"/>
    <p:sldId id="296" r:id="rId10"/>
    <p:sldId id="297" r:id="rId11"/>
    <p:sldId id="310" r:id="rId12"/>
    <p:sldId id="298" r:id="rId13"/>
    <p:sldId id="299" r:id="rId14"/>
    <p:sldId id="300" r:id="rId15"/>
    <p:sldId id="301" r:id="rId16"/>
    <p:sldId id="302" r:id="rId17"/>
    <p:sldId id="303" r:id="rId18"/>
    <p:sldId id="304" r:id="rId19"/>
    <p:sldId id="305" r:id="rId20"/>
    <p:sldId id="306" r:id="rId21"/>
    <p:sldId id="307" r:id="rId22"/>
    <p:sldId id="308" r:id="rId23"/>
    <p:sldId id="309" r:id="rId24"/>
    <p:sldId id="311" r:id="rId25"/>
    <p:sldId id="312" r:id="rId26"/>
    <p:sldId id="313" r:id="rId27"/>
    <p:sldId id="314" r:id="rId28"/>
    <p:sldId id="315" r:id="rId29"/>
    <p:sldId id="316" r:id="rId30"/>
    <p:sldId id="317" r:id="rId31"/>
    <p:sldId id="318" r:id="rId32"/>
    <p:sldId id="287" r:id="rId3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YiOkLi6ulDoIRKjgXtkgQ==" hashData="i2vNxDTvkHWjAOzWIdt5noK5UF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81" autoAdjust="0"/>
    <p:restoredTop sz="94660"/>
  </p:normalViewPr>
  <p:slideViewPr>
    <p:cSldViewPr>
      <p:cViewPr varScale="1">
        <p:scale>
          <a:sx n="64" d="100"/>
          <a:sy n="64" d="100"/>
        </p:scale>
        <p:origin x="-1260" y="-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FCA4E-D114-47A6-8A04-E12C2BF62622}" type="datetimeFigureOut">
              <a:rPr lang="fr-FR" smtClean="0"/>
              <a:t>09/06/2016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1A950-6942-448D-B83D-D50712D467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670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FCA4E-D114-47A6-8A04-E12C2BF62622}" type="datetimeFigureOut">
              <a:rPr lang="fr-FR" smtClean="0"/>
              <a:t>09/06/2016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1A950-6942-448D-B83D-D50712D467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1479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FCA4E-D114-47A6-8A04-E12C2BF62622}" type="datetimeFigureOut">
              <a:rPr lang="fr-FR" smtClean="0"/>
              <a:t>09/06/2016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1A950-6942-448D-B83D-D50712D467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4273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FCA4E-D114-47A6-8A04-E12C2BF62622}" type="datetimeFigureOut">
              <a:rPr lang="fr-FR" smtClean="0"/>
              <a:t>09/06/2016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1A950-6942-448D-B83D-D50712D467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349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FCA4E-D114-47A6-8A04-E12C2BF62622}" type="datetimeFigureOut">
              <a:rPr lang="fr-FR" smtClean="0"/>
              <a:t>09/06/2016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1A950-6942-448D-B83D-D50712D467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4491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FCA4E-D114-47A6-8A04-E12C2BF62622}" type="datetimeFigureOut">
              <a:rPr lang="fr-FR" smtClean="0"/>
              <a:t>09/06/2016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1A950-6942-448D-B83D-D50712D467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2366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FCA4E-D114-47A6-8A04-E12C2BF62622}" type="datetimeFigureOut">
              <a:rPr lang="fr-FR" smtClean="0"/>
              <a:t>09/06/2016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1A950-6942-448D-B83D-D50712D467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1190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FCA4E-D114-47A6-8A04-E12C2BF62622}" type="datetimeFigureOut">
              <a:rPr lang="fr-FR" smtClean="0"/>
              <a:t>09/06/2016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1A950-6942-448D-B83D-D50712D467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4272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FCA4E-D114-47A6-8A04-E12C2BF62622}" type="datetimeFigureOut">
              <a:rPr lang="fr-FR" smtClean="0"/>
              <a:t>09/06/2016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1A950-6942-448D-B83D-D50712D467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0092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FCA4E-D114-47A6-8A04-E12C2BF62622}" type="datetimeFigureOut">
              <a:rPr lang="fr-FR" smtClean="0"/>
              <a:t>09/06/2016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1A950-6942-448D-B83D-D50712D467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766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FCA4E-D114-47A6-8A04-E12C2BF62622}" type="datetimeFigureOut">
              <a:rPr lang="fr-FR" smtClean="0"/>
              <a:t>09/06/2016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1A950-6942-448D-B83D-D50712D467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47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FCA4E-D114-47A6-8A04-E12C2BF62622}" type="datetimeFigureOut">
              <a:rPr lang="fr-FR" smtClean="0"/>
              <a:t>09/06/2016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41A950-6942-448D-B83D-D50712D467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0057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3.wav"/><Relationship Id="rId4" Type="http://schemas.openxmlformats.org/officeDocument/2006/relationships/hyperlink" Target="http://www.papy16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907704" y="1628800"/>
            <a:ext cx="518457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ln w="1905"/>
                <a:solidFill>
                  <a:srgbClr val="002060"/>
                </a:solidFill>
                <a:effectLst>
                  <a:outerShdw blurRad="50800" dist="63500" dir="5400000" algn="br" rotWithShape="0">
                    <a:schemeClr val="tx1">
                      <a:alpha val="75000"/>
                    </a:schemeClr>
                  </a:outerShdw>
                </a:effectLst>
                <a:latin typeface="Engravers MT" panose="02090707080505020304" pitchFamily="18" charset="0"/>
              </a:rPr>
              <a:t>Des images récupérées</a:t>
            </a:r>
            <a:r>
              <a:rPr lang="fr-FR" b="1" dirty="0" smtClean="0">
                <a:ln w="1905"/>
                <a:solidFill>
                  <a:srgbClr val="002060"/>
                </a:solidFill>
                <a:effectLst>
                  <a:outerShdw blurRad="50800" dist="63500" dir="5400000" algn="br" rotWithShape="0">
                    <a:schemeClr val="tx1">
                      <a:alpha val="75000"/>
                    </a:schemeClr>
                  </a:outerShdw>
                </a:effectLst>
                <a:latin typeface="Engravers MT" panose="02090707080505020304" pitchFamily="18" charset="0"/>
              </a:rPr>
              <a:t>.</a:t>
            </a:r>
          </a:p>
          <a:p>
            <a:pPr algn="ctr"/>
            <a:r>
              <a:rPr lang="fr-FR" b="1" dirty="0">
                <a:ln w="1905"/>
                <a:solidFill>
                  <a:srgbClr val="002060"/>
                </a:solidFill>
                <a:effectLst>
                  <a:outerShdw blurRad="50800" dist="63500" dir="5400000" algn="br" rotWithShape="0">
                    <a:schemeClr val="tx1">
                      <a:alpha val="75000"/>
                    </a:schemeClr>
                  </a:outerShdw>
                </a:effectLst>
                <a:latin typeface="Engravers MT" panose="02090707080505020304" pitchFamily="18" charset="0"/>
              </a:rPr>
              <a:t/>
            </a:r>
            <a:br>
              <a:rPr lang="fr-FR" b="1" dirty="0">
                <a:ln w="1905"/>
                <a:solidFill>
                  <a:srgbClr val="002060"/>
                </a:solidFill>
                <a:effectLst>
                  <a:outerShdw blurRad="50800" dist="63500" dir="5400000" algn="br" rotWithShape="0">
                    <a:schemeClr val="tx1">
                      <a:alpha val="75000"/>
                    </a:schemeClr>
                  </a:outerShdw>
                </a:effectLst>
                <a:latin typeface="Engravers MT" panose="02090707080505020304" pitchFamily="18" charset="0"/>
              </a:rPr>
            </a:br>
            <a:r>
              <a:rPr lang="fr-FR" b="1" dirty="0">
                <a:ln w="1905"/>
                <a:solidFill>
                  <a:srgbClr val="002060"/>
                </a:solidFill>
                <a:effectLst>
                  <a:outerShdw blurRad="50800" dist="63500" dir="5400000" algn="br" rotWithShape="0">
                    <a:schemeClr val="tx1">
                      <a:alpha val="75000"/>
                    </a:schemeClr>
                  </a:outerShdw>
                </a:effectLst>
                <a:latin typeface="Engravers MT" panose="02090707080505020304" pitchFamily="18" charset="0"/>
              </a:rPr>
              <a:t> Je suis un amateur de puzzle, chaque jour j’en fais en ligne que j’ai possibilité d’enregistrer.</a:t>
            </a:r>
            <a:br>
              <a:rPr lang="fr-FR" b="1" dirty="0">
                <a:ln w="1905"/>
                <a:solidFill>
                  <a:srgbClr val="002060"/>
                </a:solidFill>
                <a:effectLst>
                  <a:outerShdw blurRad="50800" dist="63500" dir="5400000" algn="br" rotWithShape="0">
                    <a:schemeClr val="tx1">
                      <a:alpha val="75000"/>
                    </a:schemeClr>
                  </a:outerShdw>
                </a:effectLst>
                <a:latin typeface="Engravers MT" panose="02090707080505020304" pitchFamily="18" charset="0"/>
              </a:rPr>
            </a:br>
            <a:r>
              <a:rPr lang="fr-FR" b="1" dirty="0">
                <a:ln w="1905"/>
                <a:solidFill>
                  <a:srgbClr val="002060"/>
                </a:solidFill>
                <a:effectLst>
                  <a:outerShdw blurRad="50800" dist="63500" dir="5400000" algn="br" rotWithShape="0">
                    <a:schemeClr val="tx1">
                      <a:alpha val="75000"/>
                    </a:schemeClr>
                  </a:outerShdw>
                </a:effectLst>
                <a:latin typeface="Engravers MT" panose="02090707080505020304" pitchFamily="18" charset="0"/>
              </a:rPr>
              <a:t> J’ai pensé vous faire profiter de ses belles images.</a:t>
            </a:r>
            <a:br>
              <a:rPr lang="fr-FR" b="1" dirty="0">
                <a:ln w="1905"/>
                <a:solidFill>
                  <a:srgbClr val="002060"/>
                </a:solidFill>
                <a:effectLst>
                  <a:outerShdw blurRad="50800" dist="63500" dir="5400000" algn="br" rotWithShape="0">
                    <a:schemeClr val="tx1">
                      <a:alpha val="75000"/>
                    </a:schemeClr>
                  </a:outerShdw>
                </a:effectLst>
                <a:latin typeface="Engravers MT" panose="02090707080505020304" pitchFamily="18" charset="0"/>
              </a:rPr>
            </a:br>
            <a:r>
              <a:rPr lang="fr-FR" b="1" dirty="0">
                <a:ln w="1905"/>
                <a:solidFill>
                  <a:srgbClr val="002060"/>
                </a:solidFill>
                <a:effectLst>
                  <a:outerShdw blurRad="50800" dist="63500" dir="5400000" algn="br" rotWithShape="0">
                    <a:schemeClr val="tx1">
                      <a:alpha val="75000"/>
                    </a:schemeClr>
                  </a:outerShdw>
                </a:effectLst>
                <a:latin typeface="Engravers MT" panose="02090707080505020304" pitchFamily="18" charset="0"/>
              </a:rPr>
              <a:t> Pour ce diaporama j’ai choisi de vous montrer des paysages.</a:t>
            </a:r>
          </a:p>
          <a:p>
            <a:pPr algn="ctr"/>
            <a:endParaRPr lang="fr-FR" b="1" dirty="0">
              <a:ln w="1905"/>
              <a:solidFill>
                <a:srgbClr val="002060"/>
              </a:solidFill>
              <a:effectLst>
                <a:outerShdw blurRad="50800" dist="63500" dir="5400000" algn="br" rotWithShape="0">
                  <a:schemeClr val="tx1">
                    <a:alpha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16692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:wipe dir="d"/>
        <p:sndAc>
          <p:stSnd>
            <p:snd r:embed="rId2" name="voix_paysage.wav"/>
          </p:stSnd>
        </p:sndAc>
      </p:transition>
    </mc:Choice>
    <mc:Fallback xmlns="">
      <p:transition spd="slow" advTm="15000">
        <p:wipe dir="d"/>
        <p:sndAc>
          <p:stSnd>
            <p:snd r:embed="rId3" name="voix_paysag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02187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plus/>
        <p:sndAc>
          <p:stSnd loop="1">
            <p:snd r:embed="rId2" name="HarmonicaCountry.wav"/>
          </p:stSnd>
        </p:sndAc>
      </p:transition>
    </mc:Choice>
    <mc:Fallback>
      <p:transition spd="slow" advTm="5000">
        <p:plus/>
        <p:sndAc>
          <p:stSnd loop="1">
            <p:snd r:embed="rId2" name="HarmonicaCountry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596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0234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97650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0414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3846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2873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9894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5729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0705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4504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79155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6127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66239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3240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5392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16954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3916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8073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5089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1634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12082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76598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5194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27564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27469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27288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8130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54331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4716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688230" y="4365104"/>
            <a:ext cx="4608512" cy="2166327"/>
          </a:xfrm>
          <a:prstGeom prst="rect">
            <a:avLst/>
          </a:prstGeom>
          <a:noFill/>
        </p:spPr>
        <p:txBody>
          <a:bodyPr wrap="square" rtlCol="0">
            <a:prstTxWarp prst="textButtonPour">
              <a:avLst/>
            </a:prstTxWarp>
            <a:spAutoFit/>
            <a:scene3d>
              <a:camera prst="perspectiveLef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fr-FR" sz="20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Montage réalisation</a:t>
            </a:r>
            <a:br>
              <a:rPr lang="fr-FR" sz="20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fr-FR" sz="20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/>
            </a:r>
            <a:br>
              <a:rPr lang="fr-FR" sz="20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fr-FR" sz="1600" u="sng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http://www.papy16.net/</a:t>
            </a:r>
            <a:r>
              <a:rPr lang="fr-FR" sz="16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fr-FR" sz="2000" dirty="0" smtClean="0">
              <a:solidFill>
                <a:srgbClr val="FF0000"/>
              </a:solidFill>
              <a:effectLst>
                <a:glow rad="101600">
                  <a:srgbClr val="FFC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dirty="0" smtClean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Images </a:t>
            </a:r>
            <a:r>
              <a:rPr lang="fr-FR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Magique Puzzles</a:t>
            </a:r>
            <a:r>
              <a:rPr lang="fr-FR" sz="20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/>
            </a:r>
            <a:br>
              <a:rPr lang="fr-FR" sz="20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endParaRPr lang="fr-FR" sz="2000" dirty="0">
              <a:solidFill>
                <a:srgbClr val="FF0000"/>
              </a:solidFill>
              <a:effectLst>
                <a:glow rad="101600">
                  <a:srgbClr val="FFC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39552" y="602128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00206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Harmonica Country</a:t>
            </a:r>
            <a:endParaRPr lang="fr-FR" b="1" i="1" dirty="0">
              <a:solidFill>
                <a:srgbClr val="00206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3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  <p:sndAc>
          <p:stSnd>
            <p:snd r:embed="rId2" name="voix_fin.wav"/>
          </p:stSnd>
        </p:sndAc>
      </p:transition>
    </mc:Choice>
    <mc:Fallback xmlns="">
      <p:transition spd="slow">
        <p:fade/>
        <p:sndAc>
          <p:stSnd>
            <p:snd r:embed="rId5" name="voix_fi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Thème8</Template>
  <TotalTime>42</TotalTime>
  <Words>8</Words>
  <Application>Microsoft Office PowerPoint</Application>
  <PresentationFormat>Affichage à l'écran (4:3)</PresentationFormat>
  <Paragraphs>6</Paragraphs>
  <Slides>32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3" baseType="lpstr">
      <vt:lpstr>Thème8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Papy 16</dc:creator>
  <cp:lastModifiedBy>Papy 16</cp:lastModifiedBy>
  <cp:revision>11</cp:revision>
  <dcterms:created xsi:type="dcterms:W3CDTF">2016-06-08T13:39:06Z</dcterms:created>
  <dcterms:modified xsi:type="dcterms:W3CDTF">2016-06-09T09:02:14Z</dcterms:modified>
</cp:coreProperties>
</file>