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e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59"/>
  </p:notesMasterIdLst>
  <p:sldIdLst>
    <p:sldId id="262" r:id="rId3"/>
    <p:sldId id="295" r:id="rId4"/>
    <p:sldId id="259" r:id="rId5"/>
    <p:sldId id="260" r:id="rId6"/>
    <p:sldId id="309" r:id="rId7"/>
    <p:sldId id="256" r:id="rId8"/>
    <p:sldId id="257" r:id="rId9"/>
    <p:sldId id="258" r:id="rId10"/>
    <p:sldId id="306" r:id="rId11"/>
    <p:sldId id="261" r:id="rId12"/>
    <p:sldId id="264" r:id="rId13"/>
    <p:sldId id="263" r:id="rId14"/>
    <p:sldId id="265" r:id="rId15"/>
    <p:sldId id="293" r:id="rId16"/>
    <p:sldId id="266" r:id="rId17"/>
    <p:sldId id="310" r:id="rId18"/>
    <p:sldId id="311" r:id="rId19"/>
    <p:sldId id="267" r:id="rId20"/>
    <p:sldId id="268" r:id="rId21"/>
    <p:sldId id="269" r:id="rId22"/>
    <p:sldId id="307" r:id="rId23"/>
    <p:sldId id="297" r:id="rId24"/>
    <p:sldId id="270" r:id="rId25"/>
    <p:sldId id="271" r:id="rId26"/>
    <p:sldId id="272" r:id="rId27"/>
    <p:sldId id="273" r:id="rId28"/>
    <p:sldId id="274" r:id="rId29"/>
    <p:sldId id="276" r:id="rId30"/>
    <p:sldId id="292" r:id="rId31"/>
    <p:sldId id="277" r:id="rId32"/>
    <p:sldId id="278" r:id="rId33"/>
    <p:sldId id="300" r:id="rId34"/>
    <p:sldId id="279" r:id="rId35"/>
    <p:sldId id="298" r:id="rId36"/>
    <p:sldId id="280" r:id="rId37"/>
    <p:sldId id="281" r:id="rId38"/>
    <p:sldId id="282" r:id="rId39"/>
    <p:sldId id="283" r:id="rId40"/>
    <p:sldId id="299" r:id="rId41"/>
    <p:sldId id="294" r:id="rId42"/>
    <p:sldId id="284" r:id="rId43"/>
    <p:sldId id="285" r:id="rId44"/>
    <p:sldId id="286" r:id="rId45"/>
    <p:sldId id="287" r:id="rId46"/>
    <p:sldId id="288" r:id="rId47"/>
    <p:sldId id="296" r:id="rId48"/>
    <p:sldId id="289" r:id="rId49"/>
    <p:sldId id="290" r:id="rId50"/>
    <p:sldId id="291" r:id="rId51"/>
    <p:sldId id="275" r:id="rId52"/>
    <p:sldId id="301" r:id="rId53"/>
    <p:sldId id="302" r:id="rId54"/>
    <p:sldId id="303" r:id="rId55"/>
    <p:sldId id="304" r:id="rId56"/>
    <p:sldId id="305" r:id="rId57"/>
    <p:sldId id="308" r:id="rId5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VHv1wgG1zk7nW/QxMqT0w==" hashData="d3retfDcmepWM9+Fk+Us+YaF8/wLoCHwZKizn2FeLm3wyBhSczKd4viq27CSOxj1b5IuU02KatR2qtNWjsbNF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E0610"/>
    <a:srgbClr val="6B3229"/>
    <a:srgbClr val="758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000" autoAdjust="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50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3103B8-4F47-4EF7-8169-C8BFA16FD06F}" type="datetimeFigureOut">
              <a:rPr lang="ca-ES" smtClean="0"/>
              <a:t>05/08/2017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63890-3E75-4627-9DF3-A689FD0A25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22084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263890-3E75-4627-9DF3-A689FD0A2517}" type="slidenum">
              <a:rPr lang="ca-ES" smtClean="0"/>
              <a:t>52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14664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 altLang="ca-ES" noProof="0" smtClean="0"/>
              <a:t>Haga clic para cambiar el estilo de título	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s-ES" altLang="ca-ES" noProof="0" smtClean="0"/>
              <a:t>Haga clic para modificar el estilo de subtítulo del patrón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0389F9E-FD70-4711-A8F7-066DEE033E1C}" type="slidenum">
              <a:rPr lang="es-ES" altLang="ca-ES"/>
              <a:pPr/>
              <a:t>‹Nº›</a:t>
            </a:fld>
            <a:endParaRPr lang="es-ES" altLang="ca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59E0AD-C6E3-4B5D-AD2A-43644E575AFA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484974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45CF9-9595-4798-A150-DAA74E541303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3034249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577E2-5431-4231-A38D-69785C82CFF6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32614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2DFB7-CC93-4419-893C-BFE725813342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2936556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C109B7-0A96-4677-B5A6-89A952948943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94231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A1400-93F1-4D4C-8862-F146EF282CE9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260141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9F88F-5468-4B95-ACC5-037A06366DB4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800914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30A431-07AC-4A51-80F1-3B13799F36D4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336577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E40B1-884A-46B4-899E-58555ED71348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3406512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5D6CC-7214-4061-BC8B-5A41F1F18AC9}" type="slidenum">
              <a:rPr lang="es-ES" altLang="ca-ES"/>
              <a:pPr/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4064882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775EB-B626-485E-9B92-295FE66E1B3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888B2-13FF-4C42-B2C4-F790631A8B0A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06566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156F5-965F-4280-98A8-C0F058CF514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C3F62-59D2-4630-99DE-3F50EA5D095F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775358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071D4-7786-46B3-A09A-5E7EAD0DE2AA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998BD-F01E-47F4-A14F-0E36A5ACFD99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527050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B7BDC-43AE-4818-BD96-1D270E10EB2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73590-0B64-47A5-856A-AF4841DF00A4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91202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FE0CE-BA48-4EC2-A76D-A533887AF98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AC162-8BE9-45F1-8052-5D240E4F177C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282062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BC52-EBE2-43FE-A95D-36BE59C356C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D2A0B-0D29-46CD-9429-B1328A7CF8D3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74736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7BDFD-FA53-4E41-9375-44F59696F7FA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E75B6-101C-43C2-8D24-D26E8A467852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641397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BF46B-BB87-4915-B2B6-31CC3B989DF8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F4723-02AF-4C16-B7E7-8E4E387BA8A4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428294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C8B81-7274-4E56-BA08-CB2D0ECCA041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58136-DF01-4235-A2C6-89BB5031CF21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301760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9FE69-2C1C-4755-988C-45FF58363EF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C6D37-747D-454B-AC66-2B178D14CC4C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8751363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2B91C-1B6B-480A-8CE2-26D951D2FE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82ED3-F149-4C5E-919B-0653152736B4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922995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smtClean="0"/>
              <a:t>Haga clic para cambiar el estilo de título	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smtClean="0"/>
              <a:t>Haga clic para modificar el estilo de texto del patrón</a:t>
            </a:r>
          </a:p>
          <a:p>
            <a:pPr lvl="1"/>
            <a:r>
              <a:rPr lang="es-ES" altLang="ca-ES" smtClean="0"/>
              <a:t>Segundo nivel</a:t>
            </a:r>
          </a:p>
          <a:p>
            <a:pPr lvl="2"/>
            <a:r>
              <a:rPr lang="es-ES" altLang="ca-ES" smtClean="0"/>
              <a:t>Tercer nivel</a:t>
            </a:r>
          </a:p>
          <a:p>
            <a:pPr lvl="3"/>
            <a:r>
              <a:rPr lang="es-ES" altLang="ca-ES" smtClean="0"/>
              <a:t>Cuarto nivel</a:t>
            </a:r>
          </a:p>
          <a:p>
            <a:pPr lvl="4"/>
            <a:r>
              <a:rPr lang="es-ES" altLang="ca-ES" smtClean="0"/>
              <a:t>Quinto nivel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s-ES" altLang="ca-ES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s-ES" altLang="ca-ES"/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7D84EBEA-4813-4E26-B255-E6E4BF4134D9}" type="slidenum">
              <a:rPr lang="es-ES" altLang="ca-ES"/>
              <a:pPr/>
              <a:t>‹Nº›</a:t>
            </a:fld>
            <a:endParaRPr lang="es-ES" altLang="ca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445624-1705-4CF4-8C43-3B1BA993F03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05/08/2017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DAD2112C-98D5-45E8-B4F1-0E38CFC05254}" type="slidenum">
              <a:rPr lang="es-ES" altLang="en-US" smtClean="0">
                <a:latin typeface="Calibri" panose="020F0502020204030204" pitchFamily="34" charset="0"/>
              </a:rPr>
              <a:pPr/>
              <a:t>‹Nº›</a:t>
            </a:fld>
            <a:endParaRPr lang="es-E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10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7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mailto:vilaserra@yahoo.es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"/><Relationship Id="rId2" Type="http://schemas.openxmlformats.org/officeDocument/2006/relationships/image" Target="../media/image81.jpe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e"/><Relationship Id="rId4" Type="http://schemas.openxmlformats.org/officeDocument/2006/relationships/image" Target="../media/image83.jpe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"/><Relationship Id="rId2" Type="http://schemas.openxmlformats.org/officeDocument/2006/relationships/image" Target="../media/image85.jpe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jpe"/><Relationship Id="rId4" Type="http://schemas.openxmlformats.org/officeDocument/2006/relationships/image" Target="../media/image87.jpe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hyperlink" Target="http://www.maspowerpoint.com/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1.png"/><Relationship Id="rId4" Type="http://schemas.openxmlformats.org/officeDocument/2006/relationships/hyperlink" Target="http://www.maspowerpoint.com/envio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Madrid 5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1916832"/>
          </a:xfrm>
        </p:spPr>
        <p:txBody>
          <a:bodyPr/>
          <a:lstStyle/>
          <a:p>
            <a:r>
              <a:rPr lang="es-ES" altLang="ca-ES" sz="4000" b="1" dirty="0" smtClean="0">
                <a:latin typeface="Lucida Handwriting" panose="03010101010101010101" pitchFamily="66" charset="0"/>
              </a:rPr>
              <a:t>LOS JARDINES DE LA GRANJA</a:t>
            </a:r>
            <a:endParaRPr lang="es-ES" altLang="ca-ES" sz="4000" b="1" dirty="0">
              <a:latin typeface="Lucida Handwriting" panose="03010101010101010101" pitchFamily="66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6482" y="1447428"/>
            <a:ext cx="9144000" cy="3963144"/>
          </a:xfrm>
        </p:spPr>
        <p:txBody>
          <a:bodyPr/>
          <a:lstStyle/>
          <a:p>
            <a:pPr algn="ctr"/>
            <a:r>
              <a:rPr lang="es-ES" altLang="ca-ES" sz="8800" b="1" dirty="0">
                <a:latin typeface="Cooper Black" pitchFamily="18" charset="0"/>
              </a:rPr>
              <a:t>De san ILDEFONSO</a:t>
            </a:r>
          </a:p>
        </p:txBody>
      </p:sp>
      <p:pic>
        <p:nvPicPr>
          <p:cNvPr id="38920" name="Picture 8">
            <a:hlinkClick r:id="" action="ppaction://media"/>
          </p:cNvPr>
          <p:cNvPicPr>
            <a:picLocks noChangeAspect="1" noChangeArrowheads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1658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89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60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20"/>
                </p:tgtEl>
              </p:cMediaNode>
            </p:audio>
          </p:childTnLst>
        </p:cTn>
      </p:par>
    </p:tnLst>
    <p:bldLst>
      <p:bldP spid="38914" grpId="0"/>
      <p:bldP spid="3891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Madrid 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ca-ES" b="1" dirty="0">
              <a:effectLst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938" y="1600200"/>
            <a:ext cx="8847137" cy="4530725"/>
          </a:xfrm>
        </p:spPr>
        <p:txBody>
          <a:bodyPr/>
          <a:lstStyle/>
          <a:p>
            <a:pPr algn="ctr"/>
            <a:r>
              <a:rPr lang="es-ES" altLang="ca-ES" b="1" dirty="0">
                <a:latin typeface="Comic Sans MS" panose="030F0702030302020204" pitchFamily="66" charset="0"/>
              </a:rPr>
              <a:t>  </a:t>
            </a:r>
            <a:r>
              <a:rPr lang="es-ES" altLang="ca-ES" sz="2800" b="1" dirty="0">
                <a:latin typeface="Comic Sans MS" panose="030F0702030302020204" pitchFamily="66" charset="0"/>
              </a:rPr>
              <a:t>El  primer  rey de la  dinastía  de los Borbones, Felipe V encargó al arquitecto  René </a:t>
            </a:r>
            <a:r>
              <a:rPr lang="es-ES" altLang="ca-ES" sz="2800" b="1" dirty="0" err="1">
                <a:latin typeface="Comic Sans MS" panose="030F0702030302020204" pitchFamily="66" charset="0"/>
              </a:rPr>
              <a:t>Carlier</a:t>
            </a:r>
            <a:r>
              <a:rPr lang="es-ES" altLang="ca-ES" sz="2800" b="1" dirty="0">
                <a:latin typeface="Comic Sans MS" panose="030F0702030302020204" pitchFamily="66" charset="0"/>
              </a:rPr>
              <a:t> la construcción </a:t>
            </a:r>
            <a:r>
              <a:rPr lang="es-ES" altLang="ca-ES" sz="2800" b="1" dirty="0" smtClean="0">
                <a:latin typeface="Comic Sans MS" panose="030F0702030302020204" pitchFamily="66" charset="0"/>
              </a:rPr>
              <a:t>de los jardines de </a:t>
            </a:r>
            <a:r>
              <a:rPr lang="es-ES" altLang="ca-ES" sz="2800" b="1" dirty="0">
                <a:latin typeface="Comic Sans MS" panose="030F0702030302020204" pitchFamily="66" charset="0"/>
              </a:rPr>
              <a:t>la granja al estilo francés para usarlo en su retiro</a:t>
            </a:r>
            <a:r>
              <a:rPr lang="es-ES" altLang="ca-ES" sz="2800" b="1" dirty="0" smtClean="0">
                <a:latin typeface="Comic Sans MS" panose="030F0702030302020204" pitchFamily="66" charset="0"/>
              </a:rPr>
              <a:t>. El palacio de la granja fue hasta </a:t>
            </a:r>
            <a:r>
              <a:rPr lang="es-ES" altLang="ca-ES" sz="2800" b="1" dirty="0">
                <a:latin typeface="Comic Sans MS" panose="030F0702030302020204" pitchFamily="66" charset="0"/>
              </a:rPr>
              <a:t>el reinado de Alfonso XIII </a:t>
            </a:r>
            <a:r>
              <a:rPr lang="es-ES" altLang="ca-ES" sz="2800" b="1" dirty="0" smtClean="0">
                <a:latin typeface="Comic Sans MS" panose="030F0702030302020204" pitchFamily="66" charset="0"/>
              </a:rPr>
              <a:t>residencia </a:t>
            </a:r>
            <a:r>
              <a:rPr lang="es-ES" altLang="ca-ES" sz="2800" b="1" dirty="0">
                <a:latin typeface="Comic Sans MS" panose="030F0702030302020204" pitchFamily="66" charset="0"/>
              </a:rPr>
              <a:t>de verano de los reyes españoles</a:t>
            </a:r>
            <a:r>
              <a:rPr lang="es-ES" altLang="ca-ES" b="1" dirty="0">
                <a:latin typeface="Comic Sans MS" panose="030F0702030302020204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Madrid 4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5726112"/>
          </a:xfrm>
        </p:spPr>
        <p:txBody>
          <a:bodyPr/>
          <a:lstStyle/>
          <a:p>
            <a:pPr algn="ctr"/>
            <a:r>
              <a:rPr lang="es-ES" altLang="ca-ES" b="1" dirty="0">
                <a:latin typeface="Comic Sans MS" panose="030F0702030302020204" pitchFamily="66" charset="0"/>
              </a:rPr>
              <a:t>Son  destacables </a:t>
            </a:r>
            <a:r>
              <a:rPr lang="es-ES" altLang="ca-ES" b="1" dirty="0" smtClean="0">
                <a:latin typeface="Comic Sans MS" panose="030F0702030302020204" pitchFamily="66" charset="0"/>
              </a:rPr>
              <a:t>la gran variedad de </a:t>
            </a:r>
            <a:r>
              <a:rPr lang="es-ES" altLang="ca-ES" b="1" dirty="0">
                <a:latin typeface="Comic Sans MS" panose="030F0702030302020204" pitchFamily="66" charset="0"/>
              </a:rPr>
              <a:t>plantas introducidas de </a:t>
            </a:r>
            <a:r>
              <a:rPr lang="es-ES" altLang="ca-ES" b="1" dirty="0" smtClean="0">
                <a:latin typeface="Comic Sans MS" panose="030F0702030302020204" pitchFamily="66" charset="0"/>
              </a:rPr>
              <a:t>América y </a:t>
            </a:r>
            <a:r>
              <a:rPr lang="es-ES" altLang="ca-ES" b="1" dirty="0">
                <a:latin typeface="Comic Sans MS" panose="030F0702030302020204" pitchFamily="66" charset="0"/>
              </a:rPr>
              <a:t>la decoración con jarrones y estatuas de mármol blanco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Madrid 5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32656"/>
            <a:ext cx="9144000" cy="5797550"/>
          </a:xfrm>
        </p:spPr>
        <p:txBody>
          <a:bodyPr/>
          <a:lstStyle/>
          <a:p>
            <a:pPr algn="ctr"/>
            <a:r>
              <a:rPr lang="es-ES" altLang="ca-ES" sz="2800" b="1" dirty="0">
                <a:latin typeface="Comic Sans MS" panose="030F0702030302020204" pitchFamily="66" charset="0"/>
              </a:rPr>
              <a:t>Y en especial, las  26 </a:t>
            </a:r>
            <a:r>
              <a:rPr lang="es-ES" altLang="ca-ES" sz="2800" b="1" dirty="0" smtClean="0">
                <a:latin typeface="Comic Sans MS" panose="030F0702030302020204" pitchFamily="66" charset="0"/>
              </a:rPr>
              <a:t>fuentes inspiradas en la mitología clásica, con </a:t>
            </a:r>
            <a:r>
              <a:rPr lang="es-ES" altLang="ca-ES" sz="2800" b="1" dirty="0">
                <a:latin typeface="Comic Sans MS" panose="030F0702030302020204" pitchFamily="66" charset="0"/>
              </a:rPr>
              <a:t>esculturas  de  plomo  y   pintadas imitando el bronce. En la actualidad, puntualmente, las fuentes funcionan como se diseñó </a:t>
            </a:r>
            <a:r>
              <a:rPr lang="es-ES" altLang="ca-ES" sz="2800" b="1" dirty="0" smtClean="0">
                <a:latin typeface="Comic Sans MS" panose="030F0702030302020204" pitchFamily="66" charset="0"/>
              </a:rPr>
              <a:t>originalmente, por </a:t>
            </a:r>
            <a:r>
              <a:rPr lang="es-ES" altLang="ca-ES" sz="2800" b="1" dirty="0">
                <a:latin typeface="Comic Sans MS" panose="030F0702030302020204" pitchFamily="66" charset="0"/>
              </a:rPr>
              <a:t>la fuerza de la gravedad.</a:t>
            </a:r>
            <a:r>
              <a:rPr lang="es-ES" altLang="ca-ES" sz="2800" dirty="0">
                <a:latin typeface="Comic Sans MS" panose="030F0702030302020204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5986" cy="6858000"/>
          </a:xfrm>
        </p:spPr>
      </p:pic>
    </p:spTree>
    <p:extLst>
      <p:ext uri="{BB962C8B-B14F-4D97-AF65-F5344CB8AC3E}">
        <p14:creationId xmlns:p14="http://schemas.microsoft.com/office/powerpoint/2010/main" val="729040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Madrid 4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557338"/>
          </a:xfrm>
        </p:spPr>
        <p:txBody>
          <a:bodyPr/>
          <a:lstStyle/>
          <a:p>
            <a:r>
              <a:rPr lang="es-ES" altLang="ca-ES" b="1" dirty="0">
                <a:effectLst/>
                <a:latin typeface="Alfredo Heavy Hollow" pitchFamily="2" charset="0"/>
              </a:rPr>
              <a:t>FACHADA PRINCIPAL </a:t>
            </a:r>
            <a:r>
              <a:rPr lang="es-ES" altLang="ca-ES" b="1" dirty="0" smtClean="0">
                <a:effectLst/>
                <a:latin typeface="Alfredo Heavy Hollow" pitchFamily="2" charset="0"/>
              </a:rPr>
              <a:t>DEL </a:t>
            </a:r>
            <a:r>
              <a:rPr lang="es-ES" altLang="ca-ES" b="1" dirty="0">
                <a:effectLst/>
                <a:latin typeface="Alfredo Heavy Hollow" pitchFamily="2" charset="0"/>
              </a:rPr>
              <a:t>PALACIO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Madrid 4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ca-ES" b="1" dirty="0">
              <a:effectLst/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37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mariposa127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581128"/>
            <a:ext cx="647700" cy="45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34820" name="Picture 4" descr="Madrid 4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" y="0"/>
            <a:ext cx="9178571" cy="6859851"/>
          </a:xfrm>
        </p:spPr>
      </p:pic>
    </p:spTree>
    <p:extLst>
      <p:ext uri="{BB962C8B-B14F-4D97-AF65-F5344CB8AC3E}">
        <p14:creationId xmlns:p14="http://schemas.microsoft.com/office/powerpoint/2010/main" val="1619680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mariposa080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9069">
            <a:off x="476585" y="5578245"/>
            <a:ext cx="9525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mariposa080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986" y="4329072"/>
            <a:ext cx="9525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5" name="Picture 7" descr="mariposa080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57131">
            <a:off x="534339" y="4029342"/>
            <a:ext cx="9525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6" name="Picture 8" descr="mariposa109[1]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140" y="4394630"/>
            <a:ext cx="792163" cy="70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37892" name="Picture 4" descr="Madrid 5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Madrid 44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0" y="0"/>
            <a:ext cx="42846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Madrid 44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0"/>
            <a:ext cx="3889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sz="4000" b="1">
                <a:solidFill>
                  <a:schemeClr val="hlink"/>
                </a:solidFill>
                <a:effectLst/>
                <a:latin typeface="Times New Roman" panose="02020603050405020304" pitchFamily="18" charset="0"/>
              </a:rPr>
              <a:t>JARDINES DEL MEDIO PUNTO</a:t>
            </a:r>
          </a:p>
        </p:txBody>
      </p:sp>
      <p:pic>
        <p:nvPicPr>
          <p:cNvPr id="40966" name="Picture 6" descr="tulipan0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865" y="6081713"/>
            <a:ext cx="863600" cy="77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7" name="Picture 7" descr="tulipan0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019" y="6053138"/>
            <a:ext cx="1068388" cy="80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Madrid 5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3600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5" descr="Madrid 44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0"/>
            <a:ext cx="38877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0" y="404813"/>
            <a:ext cx="9143999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ca-ES" sz="6000" b="1" u="sng" dirty="0">
                <a:solidFill>
                  <a:srgbClr val="8E061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fredo Heavy Hollow" pitchFamily="2" charset="0"/>
              </a:rPr>
              <a:t>SEQUOIAS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41988" name="Picture 4" descr="Madrid 4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9" name="Picture 5" descr="gaviota13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6838" y="216693"/>
            <a:ext cx="909638" cy="170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gavi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90575"/>
            <a:ext cx="720725" cy="27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70660" name="Picture 4" descr="Madrid 5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anieagle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091617"/>
            <a:ext cx="685800" cy="50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43012" name="Picture 4" descr="Madrid 4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624441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64" y="0"/>
            <a:ext cx="9179327" cy="6858000"/>
          </a:xfrm>
        </p:spPr>
      </p:pic>
    </p:spTree>
    <p:extLst>
      <p:ext uri="{BB962C8B-B14F-4D97-AF65-F5344CB8AC3E}">
        <p14:creationId xmlns:p14="http://schemas.microsoft.com/office/powerpoint/2010/main" val="422870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Madrid 4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 dirty="0">
                <a:effectLst/>
                <a:latin typeface="Alba" pitchFamily="2" charset="0"/>
              </a:rPr>
              <a:t>JARDINES </a:t>
            </a:r>
            <a:r>
              <a:rPr lang="es-ES" altLang="ca-ES" b="1" dirty="0" smtClean="0">
                <a:effectLst/>
                <a:latin typeface="Alba" pitchFamily="2" charset="0"/>
              </a:rPr>
              <a:t>Y COPAS</a:t>
            </a:r>
            <a:endParaRPr lang="es-ES" altLang="ca-ES" b="1" dirty="0">
              <a:effectLst/>
              <a:latin typeface="Alba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gato17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941168"/>
            <a:ext cx="3905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45060" name="Picture 4" descr="Madrid 4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gato62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5316538"/>
            <a:ext cx="525463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gato62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293" y="5302891"/>
            <a:ext cx="525463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46084" name="Picture 4" descr="Madrid 4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63" y="0"/>
            <a:ext cx="9179858" cy="6858000"/>
          </a:xfrm>
        </p:spPr>
      </p:pic>
    </p:spTree>
    <p:extLst>
      <p:ext uri="{BB962C8B-B14F-4D97-AF65-F5344CB8AC3E}">
        <p14:creationId xmlns:p14="http://schemas.microsoft.com/office/powerpoint/2010/main" val="3408261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flamenco10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07904" y="1081088"/>
            <a:ext cx="719137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74756" name="Picture 4" descr="Madrid 4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Madrid 48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Picture 5" descr="Madrid 49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dog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97152"/>
            <a:ext cx="576262" cy="40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48132" name="Picture 4" descr="Madrid 4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Madrid 4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sz="6000" b="1">
                <a:effectLst/>
                <a:latin typeface="Chiller" pitchFamily="82" charset="0"/>
              </a:rPr>
              <a:t>FUENTE DE DIANA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eagle3clr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18694"/>
            <a:ext cx="1095375" cy="191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0" name="Picture 4" descr="Madrid 4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sz="6000" b="1">
                <a:effectLst/>
                <a:latin typeface="Chiller" pitchFamily="82" charset="0"/>
              </a:rPr>
              <a:t>FUENTE DE DIANA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Madrid 45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75" y="0"/>
            <a:ext cx="4276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4" name="Picture 4" descr="Madrid 46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22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>
                <a:latin typeface="Alba" pitchFamily="2" charset="0"/>
              </a:rPr>
              <a:t>FUENTE DE LA FAMA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Madrid 4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Comic Sans MS" panose="030F0702030302020204" pitchFamily="66" charset="0"/>
              </a:rPr>
              <a:t>FUENTE DE LATONA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s-ES" altLang="ca-ES" b="1">
                <a:solidFill>
                  <a:schemeClr val="hlink"/>
                </a:solidFill>
                <a:effectLst/>
              </a:rPr>
              <a:t>(Madre de Apolo y diana).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gato35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021288"/>
            <a:ext cx="719137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Forte" pitchFamily="66" charset="0"/>
              </a:rPr>
              <a:t>FUENTE DE LOS DRAGONES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Madrid 4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Alfredo Heavy Hollow" pitchFamily="2" charset="0"/>
              </a:rPr>
              <a:t>FUENTE DE LAS 8 CALLES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Madrid 4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Alfredo Heavy Hollow" pitchFamily="2" charset="0"/>
              </a:rPr>
              <a:t>FUENTE DE LAS 8 CALLES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dog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754" y="5966783"/>
            <a:ext cx="762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30" name="Picture 6" descr="AG00185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781046"/>
            <a:ext cx="1081087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863" y="0"/>
            <a:ext cx="916286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sz="4000" b="1" dirty="0" smtClean="0">
                <a:effectLst/>
                <a:latin typeface="Comic Sans MS" panose="030F0702030302020204" pitchFamily="66" charset="0"/>
              </a:rPr>
              <a:t>FUENTES </a:t>
            </a:r>
            <a:r>
              <a:rPr lang="es-ES" altLang="ca-ES" sz="4000" b="1" dirty="0">
                <a:effectLst/>
                <a:latin typeface="Comic Sans MS" panose="030F0702030302020204" pitchFamily="66" charset="0"/>
              </a:rPr>
              <a:t>DE LAS 8 CALLES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Galinha_41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118643"/>
            <a:ext cx="700087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4" descr="Madrid 4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solidFill>
                  <a:srgbClr val="758A0A"/>
                </a:solidFill>
                <a:effectLst/>
                <a:latin typeface="Alba" pitchFamily="2" charset="0"/>
              </a:rPr>
              <a:t>FUENTE DE LAS 3 GRACIAS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2" name="Picture 6" descr="Pato_29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4048" y="2852936"/>
            <a:ext cx="720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0" name="Picture 4" descr="Madrid 4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300663"/>
            <a:ext cx="8229600" cy="1143000"/>
          </a:xfrm>
        </p:spPr>
        <p:txBody>
          <a:bodyPr/>
          <a:lstStyle/>
          <a:p>
            <a:r>
              <a:rPr lang="es-ES" altLang="ca-ES" sz="4000" b="1">
                <a:effectLst/>
                <a:latin typeface="Comic Sans MS" panose="030F0702030302020204" pitchFamily="66" charset="0"/>
              </a:rPr>
              <a:t>FUENTE CARRERA DE CABALLOS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57349" name="Picture 5" descr="gato167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634038"/>
            <a:ext cx="935037" cy="46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48" name="Picture 4" descr="Madrid 4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Madrid 4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Algerian" pitchFamily="82" charset="0"/>
              </a:rPr>
              <a:t>CASCADA NUEVA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Madrid 4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Algerian" pitchFamily="82" charset="0"/>
              </a:rPr>
              <a:t>FUENTE DE LA CASCADA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Pato_29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29000"/>
            <a:ext cx="1238251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0" name="Picture 4" descr="Madrid 4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sz="6000" b="1">
                <a:effectLst/>
                <a:latin typeface="Chiller" pitchFamily="82" charset="0"/>
              </a:rPr>
              <a:t>FUENTE DE NEPTUNO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76804" name="Picture 4" descr="Madrid 510 cop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71684" name="Picture 4" descr="Madrid 5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61444" name="Picture 4" descr="Madrid 4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62469" name="Picture 5" descr="gato86[1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7110">
            <a:off x="3379183" y="4983474"/>
            <a:ext cx="563562" cy="43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68" name="Picture 4" descr="Madrid 5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Madrid 5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Forte" pitchFamily="66" charset="0"/>
              </a:rPr>
              <a:t>FUENTE DE LA SELVA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Madrid 5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Forte" pitchFamily="66" charset="0"/>
              </a:rPr>
              <a:t>FUENTE DE LA SELVA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65540" name="Picture 4" descr="Madrid 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gat5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3016"/>
            <a:ext cx="720725" cy="33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Madrid 5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sz="4000" b="1">
                <a:latin typeface="Forte" pitchFamily="66" charset="0"/>
              </a:rPr>
              <a:t>ESTATUAS DE MÁRMOL BLANCO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66564" name="Picture 4" descr="Madrid 5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 altLang="ca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 altLang="ca-ES"/>
          </a:p>
        </p:txBody>
      </p:sp>
      <p:pic>
        <p:nvPicPr>
          <p:cNvPr id="67588" name="Picture 4" descr="Madrid 43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9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9" name="Picture 5" descr="Madrid 51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75" y="0"/>
            <a:ext cx="4276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Madrid 5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ca-ES" b="1">
                <a:effectLst/>
                <a:latin typeface="Comic Sans MS" panose="030F0702030302020204" pitchFamily="66" charset="0"/>
              </a:rPr>
              <a:t>PATIO DE HONRA</a:t>
            </a:r>
          </a:p>
        </p:txBody>
      </p:sp>
      <p:pic>
        <p:nvPicPr>
          <p:cNvPr id="68614" name="Picture 6" descr="gato47[1]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560" y="6237312"/>
            <a:ext cx="358775" cy="27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Madrid 46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ca-ES" sz="8000" dirty="0">
              <a:latin typeface="Flower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37746" cy="6119930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81000"/>
            <a:ext cx="9137746" cy="1371600"/>
          </a:xfrm>
        </p:spPr>
        <p:txBody>
          <a:bodyPr/>
          <a:lstStyle/>
          <a:p>
            <a:r>
              <a:rPr lang="es-ES" dirty="0" smtClean="0"/>
              <a:t>Fotos de la web con algunas  fuentes en funcionamiento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48044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18" y="0"/>
            <a:ext cx="8597763" cy="6849553"/>
          </a:xfrm>
        </p:spPr>
      </p:pic>
    </p:spTree>
    <p:extLst>
      <p:ext uri="{BB962C8B-B14F-4D97-AF65-F5344CB8AC3E}">
        <p14:creationId xmlns:p14="http://schemas.microsoft.com/office/powerpoint/2010/main" val="628894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6" y="4149080"/>
            <a:ext cx="4243328" cy="2376264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154720"/>
            <a:ext cx="4059274" cy="228334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692696"/>
            <a:ext cx="4067944" cy="274176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14" y="692696"/>
            <a:ext cx="3645947" cy="272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95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501" y="3501008"/>
            <a:ext cx="4500499" cy="252028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9" y="3515318"/>
            <a:ext cx="4516748" cy="25059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825" y="260648"/>
            <a:ext cx="4485175" cy="285710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814"/>
            <a:ext cx="4136930" cy="275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35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2543944"/>
          </a:xfrm>
        </p:spPr>
        <p:txBody>
          <a:bodyPr/>
          <a:lstStyle/>
          <a:p>
            <a:r>
              <a:rPr lang="es-ES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FIN</a:t>
            </a:r>
            <a:endParaRPr lang="ca-ES" sz="8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526" y="3489734"/>
            <a:ext cx="2522948" cy="3368266"/>
          </a:xfrm>
        </p:spPr>
      </p:pic>
      <p:sp>
        <p:nvSpPr>
          <p:cNvPr id="5" name="CuadroTexto 4"/>
          <p:cNvSpPr txBox="1"/>
          <p:nvPr/>
        </p:nvSpPr>
        <p:spPr>
          <a:xfrm>
            <a:off x="0" y="6309320"/>
            <a:ext cx="320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vilaserra@yahoo.es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277181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pat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66 0.006 -0.115 0.021 -0.115 0.033 C -0.115 0.044 -0.067 0.052 -0.003 0.052 C 0.061 0.052 0.115 0.044 0.115 0.033 C 0.115 0.021 0.059 0.018 -0.005 0.026 C -0.068 0.035 -0.115 0.05 -0.115 0.061 C -0.115 0.072 -0.066 0.081 -0.003 0.081 C 0.061 0.081 0.115 0.072 0.115 0.061 C 0.115 0.05 0.059 0.047 -0.004 0.055 C -0.068 0.063 -0.115 0.078 -0.115 0.089 C -0.115 0.101 -0.066 0.11 -0.002 0.11 C 0.061 0.11 0.115 0.101 0.115 0.089 C 0.115 0.079 0.059 0.076 -0.004 0.083 C -0.067 0.091 -0.115 0.107 -0.115 0.118 C -0.115 0.129 -0.065 0.138 -0.002 0.138 C 0.063 0.138 0.115 0.129 0.115 0.118 C 0.115 0.107 0.06 0.104 -0.003 0.112 C -0.066 0.12 -0.115 0.135 -0.115 0.146 C -0.115 0.158 -0.065 0.166 -0.001 0.166 C 0.063 0.166 0.115 0.157 0.115 0.146 C 0.115 0.135 0.06 0.132 -0.003 0.14 C -0.066 0.148 -0.115 0.164 -0.115 0.174 C -0.115 0.185 -0.064 0.194 -0.001 0.194 C 0.063 0.194 0.115 0.185 0.115 0.174 C 0.115 0.164 0.061 0.161 -0.003 0.168 C -0.066 0.176 -0.115 0.192 -0.115 0.203 C -0.115 0.213 -0.064 0.223 0 0.223 C 0.064 0.223 0.115 0.214 0.115 0.203 C 0.115 0.192 0.061 0.189 -0.002 0.197 C -0.065 0.205 -0.116 0.22 -0.115 0.231 C -0.114 0.242 -0.064 0.25 0 0.25 C 0.064 0.25 0.115 0.241 0.115 0.23 C 0.115 0.22 0.063 0.217 0 0.226 E" pathEditMode="relative" ptsTypes="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944" y="2371725"/>
            <a:ext cx="4914900" cy="1294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uadroTexto 4"/>
          <p:cNvSpPr txBox="1">
            <a:spLocks noChangeArrowheads="1"/>
          </p:cNvSpPr>
          <p:nvPr/>
        </p:nvSpPr>
        <p:spPr bwMode="auto">
          <a:xfrm>
            <a:off x="0" y="1383506"/>
            <a:ext cx="91440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3300">
                <a:solidFill>
                  <a:prstClr val="black"/>
                </a:solidFill>
                <a:latin typeface="Berlin Sans FB" pitchFamily="34" charset="0"/>
              </a:rPr>
              <a:t>Visítanos y descubre más powerpoints en: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857250"/>
            <a:ext cx="9144000" cy="5143500"/>
          </a:xfrm>
          <a:prstGeom prst="rect">
            <a:avLst/>
          </a:prstGeom>
          <a:noFill/>
          <a:ln w="127000" cap="sq">
            <a:solidFill>
              <a:srgbClr val="FAB10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2053" name="1 Imagen">
            <a:hlinkClick r:id="rId4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4487467"/>
            <a:ext cx="1210866" cy="1297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2 CuadroTexto"/>
          <p:cNvSpPr txBox="1">
            <a:spLocks noChangeArrowheads="1"/>
          </p:cNvSpPr>
          <p:nvPr/>
        </p:nvSpPr>
        <p:spPr bwMode="auto">
          <a:xfrm>
            <a:off x="0" y="4077891"/>
            <a:ext cx="9144000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1350">
                <a:solidFill>
                  <a:prstClr val="black"/>
                </a:solidFill>
                <a:latin typeface="Berlin Sans FB" pitchFamily="34" charset="0"/>
              </a:rPr>
              <a:t>Si deseas recibir diariamente pps en tu buzón de correo suscríbete aquí:</a:t>
            </a:r>
            <a:endParaRPr lang="en-US" altLang="en-US" sz="1350">
              <a:solidFill>
                <a:prstClr val="black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66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/>
    </mc:Choice>
    <mc:Fallback xmlns="">
      <p:transition spd="slow" advTm="6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Textura">
  <a:themeElements>
    <a:clrScheme name="Textura 2">
      <a:dk1>
        <a:srgbClr val="003300"/>
      </a:dk1>
      <a:lt1>
        <a:srgbClr val="FFFFFF"/>
      </a:lt1>
      <a:dk2>
        <a:srgbClr val="4D6A2A"/>
      </a:dk2>
      <a:lt2>
        <a:srgbClr val="CCFF99"/>
      </a:lt2>
      <a:accent1>
        <a:srgbClr val="33CC33"/>
      </a:accent1>
      <a:accent2>
        <a:srgbClr val="46562A"/>
      </a:accent2>
      <a:accent3>
        <a:srgbClr val="B2B9AC"/>
      </a:accent3>
      <a:accent4>
        <a:srgbClr val="DADADA"/>
      </a:accent4>
      <a:accent5>
        <a:srgbClr val="ADE2AD"/>
      </a:accent5>
      <a:accent6>
        <a:srgbClr val="3F4D25"/>
      </a:accent6>
      <a:hlink>
        <a:srgbClr val="009999"/>
      </a:hlink>
      <a:folHlink>
        <a:srgbClr val="CC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1147</TotalTime>
  <Words>243</Words>
  <Application>Microsoft Office PowerPoint</Application>
  <PresentationFormat>Presentación en pantalla (4:3)</PresentationFormat>
  <Paragraphs>33</Paragraphs>
  <Slides>56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75" baseType="lpstr">
      <vt:lpstr>Alba</vt:lpstr>
      <vt:lpstr>Alfredo Heavy Hollow</vt:lpstr>
      <vt:lpstr>Algerian</vt:lpstr>
      <vt:lpstr>Andalus</vt:lpstr>
      <vt:lpstr>Arial</vt:lpstr>
      <vt:lpstr>Berlin Sans FB</vt:lpstr>
      <vt:lpstr>Calibri</vt:lpstr>
      <vt:lpstr>Calibri Light</vt:lpstr>
      <vt:lpstr>Chiller</vt:lpstr>
      <vt:lpstr>Comic Sans MS</vt:lpstr>
      <vt:lpstr>Cooper Black</vt:lpstr>
      <vt:lpstr>Flower</vt:lpstr>
      <vt:lpstr>Forte</vt:lpstr>
      <vt:lpstr>Lucida Handwriting</vt:lpstr>
      <vt:lpstr>Tahoma</vt:lpstr>
      <vt:lpstr>Times New Roman</vt:lpstr>
      <vt:lpstr>Wingdings</vt:lpstr>
      <vt:lpstr>Textura</vt:lpstr>
      <vt:lpstr>Tema de Office</vt:lpstr>
      <vt:lpstr>LOS JARDINES DE LA GRANJA</vt:lpstr>
      <vt:lpstr>Presentación de PowerPoint</vt:lpstr>
      <vt:lpstr>Presentación de PowerPoint</vt:lpstr>
      <vt:lpstr>Presentación de PowerPoint</vt:lpstr>
      <vt:lpstr>Presentación de PowerPoint</vt:lpstr>
      <vt:lpstr>FACHADA PRINCIPAL DEL PALACIO</vt:lpstr>
      <vt:lpstr>Presentación de PowerPoint</vt:lpstr>
      <vt:lpstr>Presentación de PowerPoint</vt:lpstr>
      <vt:lpstr>Presentación de PowerPoint</vt:lpstr>
      <vt:lpstr>Presentación de PowerPoint</vt:lpstr>
      <vt:lpstr>JARDINES DEL MEDIO PUNTO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JARDINES Y COPAS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FUENTE DE DIANA</vt:lpstr>
      <vt:lpstr>FUENTE DE DIANA</vt:lpstr>
      <vt:lpstr>FUENTE DE LA FAMA</vt:lpstr>
      <vt:lpstr>FUENTE DE LATONA</vt:lpstr>
      <vt:lpstr>FUENTE DE LOS DRAGONES</vt:lpstr>
      <vt:lpstr>FUENTE DE LAS 8 CALLES</vt:lpstr>
      <vt:lpstr>FUENTE DE LAS 8 CALLES</vt:lpstr>
      <vt:lpstr>FUENTES DE LAS 8 CALLES</vt:lpstr>
      <vt:lpstr>FUENTE DE LAS 3 GRACIAS</vt:lpstr>
      <vt:lpstr>FUENTE CARRERA DE CABALLOS</vt:lpstr>
      <vt:lpstr>Presentación de PowerPoint</vt:lpstr>
      <vt:lpstr>CASCADA NUEVA</vt:lpstr>
      <vt:lpstr>FUENTE DE LA CASCADA </vt:lpstr>
      <vt:lpstr>FUENTE DE NEPTUNO</vt:lpstr>
      <vt:lpstr>Presentación de PowerPoint</vt:lpstr>
      <vt:lpstr>Presentación de PowerPoint</vt:lpstr>
      <vt:lpstr>Presentación de PowerPoint</vt:lpstr>
      <vt:lpstr>Presentación de PowerPoint</vt:lpstr>
      <vt:lpstr>FUENTE DE LA SELVA</vt:lpstr>
      <vt:lpstr>FUENTE DE LA SELVA</vt:lpstr>
      <vt:lpstr>Presentación de PowerPoint</vt:lpstr>
      <vt:lpstr>ESTATUAS DE MÁRMOL BLANCO</vt:lpstr>
      <vt:lpstr>Presentación de PowerPoint</vt:lpstr>
      <vt:lpstr>Presentación de PowerPoint</vt:lpstr>
      <vt:lpstr>PATIO DE HONRA</vt:lpstr>
      <vt:lpstr>Presentación de PowerPoint</vt:lpstr>
      <vt:lpstr>Fotos de la web con algunas  fuentes en funcionamiento</vt:lpstr>
      <vt:lpstr>Presentación de PowerPoint</vt:lpstr>
      <vt:lpstr>Presentación de PowerPoint</vt:lpstr>
      <vt:lpstr>Presentación de PowerPoint</vt:lpstr>
      <vt:lpstr>FIN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V. Vilà</dc:creator>
  <cp:lastModifiedBy>Vicenç Vilà Serra</cp:lastModifiedBy>
  <cp:revision>42</cp:revision>
  <dcterms:created xsi:type="dcterms:W3CDTF">2010-08-04T19:00:07Z</dcterms:created>
  <dcterms:modified xsi:type="dcterms:W3CDTF">2017-08-05T19:04:02Z</dcterms:modified>
</cp:coreProperties>
</file>