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9" r:id="rId20"/>
    <p:sldId id="274" r:id="rId21"/>
    <p:sldId id="275" r:id="rId22"/>
    <p:sldId id="276" r:id="rId23"/>
    <p:sldId id="277" r:id="rId24"/>
    <p:sldId id="278" r:id="rId25"/>
    <p:sldId id="280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a9HSU4BQNa4MIOVCxucvw==" hashData="9WHUHX94enW+1Cs+BDB3CAWk8P9MCJ8WEqP3RLa6kjxh63MvLEBuRlw4Fmc5UbRuqQenwESY+SjgTP5g22Ih4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28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211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68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207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736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97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879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454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9015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407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6384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179EAB-A802-47D9-A2F1-0208EE80211D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10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745E7-6963-486F-B92C-9FDBF97EAA99}" type="datetimeFigureOut">
              <a:rPr lang="fr-FR" smtClean="0"/>
              <a:t>04/08/2017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132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D6DD3419-7BCC-4A8E-9E7E-9754D125238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2985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14.jpeg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accent2">
                <a:lumMod val="50000"/>
              </a:schemeClr>
            </a:gs>
            <a:gs pos="23000">
              <a:schemeClr val="accent4">
                <a:lumMod val="89000"/>
              </a:schemeClr>
            </a:gs>
            <a:gs pos="85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817" y="1257300"/>
            <a:ext cx="6669773" cy="465772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1493520" y="304800"/>
            <a:ext cx="96316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Les beautés hivernales de Bruges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164080" y="6096000"/>
            <a:ext cx="810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 sur </a:t>
            </a:r>
            <a:r>
              <a:rPr lang="fr-FR" sz="2400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texte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poétique de Marie Laborde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53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223760" y="731520"/>
            <a:ext cx="41300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BRUGES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Ville de Belgique située en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région flamande (BRUGGE)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Inscrite au Patrimoine Mondial de l’UNESCO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: le Béguinage, le Beffroi et le Centre Historique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223760" y="4968240"/>
            <a:ext cx="4145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de Marie LABORDE</a:t>
            </a: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du net et fond sonore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sélectionnés par Jackdidier.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" y="960120"/>
            <a:ext cx="6202680" cy="486156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Bruges comme je l'ai vu    Musique Silky whisp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906375" y="3086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23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:circle/>
        <p:sndAc>
          <p:stSnd>
            <p:snd r:embed="rId4" name="Bruges comme je l'ai vu    Musique Silky whisper.wav"/>
          </p:stSnd>
        </p:sndAc>
      </p:transition>
    </mc:Choice>
    <mc:Fallback xmlns="">
      <p:transition spd="slow" advClick="0" advTm="10000">
        <p:circle/>
        <p:sndAc>
          <p:stSnd>
            <p:snd r:embed="rId7" name="Bruges comme je l'ai vu    Musique Silky whisp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5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387667"/>
            <a:ext cx="7010400" cy="522922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093720" y="5791200"/>
            <a:ext cx="6583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Bonjour Bruges ma belle, l’hivernale froideur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T’habille de dentelles blanches avec splendeur.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62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20" y="338518"/>
            <a:ext cx="8671559" cy="6178488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355072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300" y="411480"/>
            <a:ext cx="7498080" cy="499872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697480" y="5532120"/>
            <a:ext cx="7200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rameaux des arbres avec délicatesse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Déploient </a:t>
            </a:r>
            <a:r>
              <a:rPr lang="fr-FR" sz="24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leur blanc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manteau, exquise  finesse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Ils enveloppent les maisons d’immaculée douceur.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34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992" y="838201"/>
            <a:ext cx="9369408" cy="5036058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7711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002280" y="5181600"/>
            <a:ext cx="8148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L’église resplendit  dans ce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oton blancheur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Le coq sur le clocher s’élève dans le bleu du ciel,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Le froid est là mais en compagnie du soleil.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920" y="502920"/>
            <a:ext cx="6806184" cy="452628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01828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20" y="498702"/>
            <a:ext cx="8824322" cy="58106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715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718" y="506730"/>
            <a:ext cx="6863079" cy="514731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139438" y="5775960"/>
            <a:ext cx="6385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saule pleureur pareil à une cascade échevelée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Laisse choir ses ramifications jusqu’au sol gelé.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042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7000">
        <p15:prstTrans prst="peelOff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480" y="308610"/>
            <a:ext cx="8183880" cy="6137910"/>
          </a:xfrm>
          <a:prstGeom prst="rect">
            <a:avLst/>
          </a:prstGeom>
          <a:ln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79956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wheel spokes="1"/>
      </p:transition>
    </mc:Choice>
    <mc:Fallback xmlns="">
      <p:transition spd="slow" advClick="0" advTm="4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497" y="365760"/>
            <a:ext cx="9115513" cy="6096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002280" y="5120640"/>
            <a:ext cx="6995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plan d’au s’est couvert de glace, les miroitements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Y jouent à qui mieux-mieux de gris et de blancs.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06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960" y="690603"/>
            <a:ext cx="8474190" cy="561875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9300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253" y="396240"/>
            <a:ext cx="7793764" cy="521208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773680" y="5760720"/>
            <a:ext cx="7132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décor est fabuleux le long des subtils canaux,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La ‘Venise du Nord’ mérite le surnom, c’est si beau !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Bruges comme je l'ai vu    Musique Silky whisp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034963" y="3002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8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/>
        <p:sndAc>
          <p:stSnd>
            <p:snd r:embed="rId4" name="Bruges comme je l'ai vu    Musique Silky whisper.wav"/>
          </p:stSnd>
        </p:sndAc>
      </p:transition>
    </mc:Choice>
    <mc:Fallback xmlns="">
      <p:transition spd="slow" advClick="0" advTm="7000">
        <p:fade/>
        <p:sndAc>
          <p:stSnd>
            <p:snd r:embed="rId7" name="Bruges comme je l'ai vu    Musique Silky whisp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5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12"/>
          <a:stretch/>
        </p:blipFill>
        <p:spPr>
          <a:xfrm>
            <a:off x="2040726" y="487680"/>
            <a:ext cx="8505354" cy="574548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5764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1" y="472440"/>
            <a:ext cx="7524385" cy="505968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697480" y="5654040"/>
            <a:ext cx="7559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mélange de broderies éclatantes en opposition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Aux ponts sombres offre un spectacle divin à la vision.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2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31705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8997" y="627649"/>
            <a:ext cx="5608806" cy="55112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620000" y="2026921"/>
            <a:ext cx="3718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oiseaux d’eau que je ne saurais identifier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plaisent dans ce petit paradis enchanté.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64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5"/>
          <a:stretch/>
        </p:blipFill>
        <p:spPr>
          <a:xfrm>
            <a:off x="2862262" y="552449"/>
            <a:ext cx="6188120" cy="497681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90800" y="5821680"/>
            <a:ext cx="7147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Neige à Bruges.  Tableau de Georges Emile Lebacq (1910)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69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191" y="426721"/>
            <a:ext cx="7256889" cy="508214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407921" y="5638800"/>
            <a:ext cx="7848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L’architecture unique du treizième au seizième siècle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 </a:t>
            </a:r>
            <a:r>
              <a:rPr lang="fr-FR" sz="24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été préservée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de nombreux monuments spectaculaires.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08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840" y="472219"/>
            <a:ext cx="7955279" cy="595922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7081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886" y="243841"/>
            <a:ext cx="7385914" cy="554736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727960" y="5791202"/>
            <a:ext cx="6873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Belgique recèle de multiples </a:t>
            </a:r>
            <a:r>
              <a:rPr lang="fr-FR" sz="2400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trésors visuels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Partons à leur découverte pour un bonheur réel.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59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459" y="426720"/>
            <a:ext cx="6750381" cy="593471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641080" y="3185160"/>
            <a:ext cx="2788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Bruges sous la neige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Tableau de Jules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Van de Leene.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5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1"/>
          <a:stretch/>
        </p:blipFill>
        <p:spPr>
          <a:xfrm>
            <a:off x="2301240" y="463525"/>
            <a:ext cx="8196234" cy="57239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749040" y="6187441"/>
            <a:ext cx="525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Balade frileuse en fiacre pour la visite de Bruges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71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481012"/>
            <a:ext cx="8153400" cy="5095875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019300" y="5715000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poétique de Marie LABORDE. Images du net sélectionnées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Jackdidier.  Son : Bruges vu par Silky Whisper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03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4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524001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</a:t>
            </a:r>
          </a:p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en 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  <a:p>
            <a:pPr algn="ctr"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1529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Arial" panose="020B0604020202020204" pitchFamily="34" charset="0"/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  <a:p>
            <a:pPr algn="ctr">
              <a:defRPr/>
            </a:pP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63911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0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panose="020B0604020202020204" pitchFamily="34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3804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Arial" panose="020B0604020202020204" pitchFamily="34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95479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347</Words>
  <Application>Microsoft Office PowerPoint</Application>
  <PresentationFormat>Grand écran</PresentationFormat>
  <Paragraphs>49</Paragraphs>
  <Slides>25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25</vt:i4>
      </vt:variant>
    </vt:vector>
  </HeadingPairs>
  <TitlesOfParts>
    <vt:vector size="34" baseType="lpstr">
      <vt:lpstr>Andalus</vt:lpstr>
      <vt:lpstr>AR DARLING</vt:lpstr>
      <vt:lpstr>Arial</vt:lpstr>
      <vt:lpstr>Calibri</vt:lpstr>
      <vt:lpstr>Calibri Light</vt:lpstr>
      <vt:lpstr>Thickhead</vt:lpstr>
      <vt:lpstr>Times New Roman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 </cp:lastModifiedBy>
  <cp:revision>22</cp:revision>
  <dcterms:created xsi:type="dcterms:W3CDTF">2017-07-31T18:52:00Z</dcterms:created>
  <dcterms:modified xsi:type="dcterms:W3CDTF">2017-08-04T01:39:18Z</dcterms:modified>
</cp:coreProperties>
</file>