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4" r:id="rId22"/>
    <p:sldId id="275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0rKLf7z9VsCpfzZYPsUBw==" hashData="wb5LWt3qFnMGJB4e9UnjCwMPYL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90" y="-222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969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442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165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841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430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463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227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95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982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299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CB456-2F26-481A-9085-312D158FCB57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7390E-2898-4791-A468-1DE406BE7DF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196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31E8F-85D5-4D03-A4FB-0DA58DB6F283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9E886-CB42-49B5-BEB1-E9A4945300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449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C3B40ECA-7C9C-4B26-9018-20B5CD7481EA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23/11/2014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306D1F2D-41EC-457B-98B1-B1FCAC81DDAC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FFC000"/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10" y="1344706"/>
            <a:ext cx="9903423" cy="42627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97946" y="422032"/>
            <a:ext cx="6893169" cy="923330"/>
          </a:xfrm>
          <a:prstGeom prst="rect">
            <a:avLst/>
          </a:prstGeom>
          <a:noFill/>
        </p:spPr>
        <p:txBody>
          <a:bodyPr wrap="square" lIns="91424" tIns="45712" rIns="91424" bIns="45712">
            <a:prstTxWarp prst="textStop">
              <a:avLst/>
            </a:prstTxWarp>
            <a:spAutoFit/>
          </a:bodyPr>
          <a:lstStyle/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 Tyrol du sud en   Italie</a:t>
            </a:r>
            <a:endParaRPr lang="fr-FR" sz="5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60321" y="5866228"/>
            <a:ext cx="820146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(images et son)  Texte poétique de Marie L.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Dolomiten - Dolomiti - Dolomit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52612" y="30704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9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  <p:sndAc>
          <p:stSnd>
            <p:snd r:embed="rId4" name="Dolomiten - Dolomiti - Dolomites.wav"/>
          </p:stSnd>
        </p:sndAc>
      </p:transition>
    </mc:Choice>
    <mc:Fallback xmlns="">
      <p:transition spd="slow" advClick="0" advTm="6000">
        <p:randomBar dir="vert"/>
        <p:sndAc>
          <p:stSnd>
            <p:snd r:embed="rId7" name="Dolomiten - Dolomiti - Dolomi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5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D19D00"/>
            </a:gs>
            <a:gs pos="29000">
              <a:schemeClr val="accent2">
                <a:lumMod val="50000"/>
              </a:schemeClr>
            </a:gs>
            <a:gs pos="57000">
              <a:schemeClr val="accent4">
                <a:lumMod val="89000"/>
              </a:schemeClr>
            </a:gs>
            <a:gs pos="88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87" y="299587"/>
            <a:ext cx="7258931" cy="60730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99939" y="1698675"/>
            <a:ext cx="2813539" cy="347787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Province de Bolzano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 ‘Haut-Adige’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‘Tyrol du Sud’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Province italienne au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nord-est du pays.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Région du 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Trentin Haut-Adige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91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9000">
        <p:dissolve/>
      </p:transition>
    </mc:Choice>
    <mc:Fallback xmlns="">
      <p:transition spd="slow" advClick="0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69" y="0"/>
            <a:ext cx="915926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08629" y="4459459"/>
            <a:ext cx="8088923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un écrin de délicate beauté naturelle,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forêt multicolore en automne, une merveille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81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257" y="28135"/>
            <a:ext cx="9059595" cy="679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31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30" y="0"/>
            <a:ext cx="1049916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02193" y="365760"/>
            <a:ext cx="8102991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au loin les divines Alpes bleutées sous l’azur,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panorama qui ne peut que me séduire bien sûr.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37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99" y="4222"/>
            <a:ext cx="9762979" cy="685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1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26" y="0"/>
            <a:ext cx="1086655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32186" y="450167"/>
            <a:ext cx="7638757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verdoyance du lieu est un décor enchanteur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Le long du lac de Garde, des petits villages charmeurs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S’étalent paisiblement adossés à la roche côtière.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1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64" y="0"/>
            <a:ext cx="10886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0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74" y="0"/>
            <a:ext cx="1008653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91509" y="5486402"/>
            <a:ext cx="7666892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Alors que dans la plaine, des villes spectaculaires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Partagent l’espace avec les vignes et les diverses cultures,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Abritées du vent par les montagnes à la beauté pure.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7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10" y="0"/>
            <a:ext cx="102819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9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14" y="-3515"/>
            <a:ext cx="10142807" cy="68791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21170" y="4881491"/>
            <a:ext cx="7695028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rivière Isarco à l’eau cristalline se ballade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Entre les rangées d’arbres pourpres, or et verdâtres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Avant de se jeter dans les bras de l’ Agide plus bas.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20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checker/>
      </p:transition>
    </mc:Choice>
    <mc:Fallback xmlns=""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1" y="645"/>
            <a:ext cx="9608235" cy="685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4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30" y="0"/>
            <a:ext cx="1109414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78965" y="478303"/>
            <a:ext cx="8693835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parc naturel Puez- Geisler offre son subtil panorama,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Etonnant aussi avec au loin la roche grise découpée,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Blanchie à la base par les neiges éternelles ou des glaciers.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17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82" y="2"/>
            <a:ext cx="1035603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40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65000">
              <a:schemeClr val="accent6">
                <a:lumMod val="89000"/>
              </a:schemeClr>
            </a:gs>
            <a:gs pos="100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508" y="1"/>
            <a:ext cx="9315277" cy="68700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04048" y="5922498"/>
            <a:ext cx="7596555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me laisse </a:t>
            </a:r>
            <a:r>
              <a:rPr lang="fr-FR" sz="24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envoûter par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Magdaléna et sa sérénité,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Hameau situé dans une oasis de splendeur et de paix.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11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69" y="0"/>
            <a:ext cx="915926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76382" y="6260124"/>
            <a:ext cx="136456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Merano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16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43" y="0"/>
            <a:ext cx="1032831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92838" y="5922498"/>
            <a:ext cx="4290647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55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049" y="0"/>
            <a:ext cx="9493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09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5000">
        <p15:prstTrans prst="peelOff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99" y="0"/>
            <a:ext cx="1031120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97084" y="6231988"/>
            <a:ext cx="6063175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et son, sélectionnés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14" y="492370"/>
            <a:ext cx="8197532" cy="57255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15001" y="699247"/>
            <a:ext cx="968188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+mj-lt"/>
              </a:rPr>
              <a:t>FIN</a:t>
            </a:r>
            <a:endParaRPr lang="fr-FR" sz="24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7730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1785" y="2151518"/>
            <a:ext cx="2269169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279</Words>
  <Application>Microsoft Office PowerPoint</Application>
  <PresentationFormat>Personnalisé</PresentationFormat>
  <Paragraphs>39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15</cp:revision>
  <dcterms:created xsi:type="dcterms:W3CDTF">2014-11-21T13:42:18Z</dcterms:created>
  <dcterms:modified xsi:type="dcterms:W3CDTF">2014-11-23T13:06:31Z</dcterms:modified>
</cp:coreProperties>
</file>