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10799763" cy="5400675"/>
  <p:notesSz cx="6858000" cy="9144000"/>
  <p:defaultTextStyle>
    <a:defPPr>
      <a:defRPr lang="fr-FR"/>
    </a:defPPr>
    <a:lvl1pPr marL="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1pPr>
    <a:lvl2pPr marL="38880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2pPr>
    <a:lvl3pPr marL="777606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3pPr>
    <a:lvl4pPr marL="1166409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4pPr>
    <a:lvl5pPr marL="1555212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5pPr>
    <a:lvl6pPr marL="1944014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6pPr>
    <a:lvl7pPr marL="2332817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7pPr>
    <a:lvl8pPr marL="272162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8pPr>
    <a:lvl9pPr marL="311042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DQMeNG0p0chwwqTL9xXiA==" hashData="b1qcOgQJaoQ6husA4Q8XgMzO5qNeuVn8FwIxFJnlUKk5UHpyhZi4t5aIsP0HvKvYyI7Uvlc7Qa/ttkJkLdcQ3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3" autoAdjust="0"/>
    <p:restoredTop sz="94660"/>
  </p:normalViewPr>
  <p:slideViewPr>
    <p:cSldViewPr snapToGrid="0">
      <p:cViewPr varScale="1">
        <p:scale>
          <a:sx n="65" d="100"/>
          <a:sy n="65" d="100"/>
        </p:scale>
        <p:origin x="48" y="2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9971" y="883861"/>
            <a:ext cx="8099822" cy="1880235"/>
          </a:xfrm>
        </p:spPr>
        <p:txBody>
          <a:bodyPr anchor="b"/>
          <a:lstStyle>
            <a:lvl1pPr algn="ctr">
              <a:defRPr sz="472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2836605"/>
            <a:ext cx="8099822" cy="1303913"/>
          </a:xfrm>
        </p:spPr>
        <p:txBody>
          <a:bodyPr/>
          <a:lstStyle>
            <a:lvl1pPr marL="0" indent="0" algn="ctr">
              <a:buNone/>
              <a:defRPr sz="1890"/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51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08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346419"/>
            <a:ext cx="9314796" cy="2246530"/>
          </a:xfrm>
        </p:spPr>
        <p:txBody>
          <a:bodyPr anchor="b"/>
          <a:lstStyle>
            <a:lvl1pPr>
              <a:defRPr sz="472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3614203"/>
            <a:ext cx="9314796" cy="1181397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7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1437680"/>
            <a:ext cx="4589899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1437680"/>
            <a:ext cx="4589899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58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287536"/>
            <a:ext cx="9314796" cy="1043881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1" y="1323916"/>
            <a:ext cx="45688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1" y="1972747"/>
            <a:ext cx="456880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0" y="1323916"/>
            <a:ext cx="45913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0" y="1972747"/>
            <a:ext cx="459130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99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5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0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777597"/>
            <a:ext cx="5467380" cy="3837980"/>
          </a:xfrm>
        </p:spPr>
        <p:txBody>
          <a:bodyPr/>
          <a:lstStyle>
            <a:lvl1pPr>
              <a:defRPr sz="2520"/>
            </a:lvl1pPr>
            <a:lvl2pPr>
              <a:defRPr sz="2205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1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777597"/>
            <a:ext cx="5467380" cy="3837980"/>
          </a:xfrm>
        </p:spPr>
        <p:txBody>
          <a:bodyPr anchor="t"/>
          <a:lstStyle>
            <a:lvl1pPr marL="0" indent="0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10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52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0" y="287536"/>
            <a:ext cx="2328699" cy="457682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287536"/>
            <a:ext cx="6851100" cy="457682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8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287536"/>
            <a:ext cx="9314796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1437680"/>
            <a:ext cx="9314796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5005626"/>
            <a:ext cx="2429947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9F6C7-506A-4EAE-9C55-AEBAB6F40F5A}" type="datetimeFigureOut">
              <a:rPr lang="fr-FR" smtClean="0"/>
              <a:t>15/06/2017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5005626"/>
            <a:ext cx="364492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5005626"/>
            <a:ext cx="2429947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812C9-E493-4036-8987-DD9D37D030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2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30000"/>
    </mc:Choice>
    <mc:Fallback xmlns="">
      <p:transition advClick="0" advTm="30000"/>
    </mc:Fallback>
  </mc:AlternateContent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4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23" indent="-180023" algn="l" defTabSz="72009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1pPr>
      <a:lvl2pPr marL="54006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6015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62020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00000" cy="5400000"/>
          </a:xfrm>
          <a:prstGeom prst="rect">
            <a:avLst/>
          </a:prstGeom>
        </p:spPr>
      </p:pic>
      <p:sp>
        <p:nvSpPr>
          <p:cNvPr id="7" name="ZoneTexte 4"/>
          <p:cNvSpPr txBox="1">
            <a:spLocks noChangeArrowheads="1"/>
          </p:cNvSpPr>
          <p:nvPr/>
        </p:nvSpPr>
        <p:spPr bwMode="auto">
          <a:xfrm>
            <a:off x="3060000" y="4176000"/>
            <a:ext cx="4680000" cy="8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400" dirty="0">
                <a:solidFill>
                  <a:schemeClr val="bg1"/>
                </a:solidFill>
                <a:latin typeface="Amazone BT" panose="03020702040507090A04" pitchFamily="66" charset="0"/>
              </a:rPr>
              <a:t>Création diaporama © Apex</a:t>
            </a:r>
          </a:p>
          <a:p>
            <a:pPr algn="ctr" eaLnBrk="1" hangingPunct="1"/>
            <a:r>
              <a:rPr lang="fr-FR" sz="2400" dirty="0" smtClean="0">
                <a:solidFill>
                  <a:schemeClr val="bg1"/>
                </a:solidFill>
                <a:latin typeface="Amazone BT" panose="03020702040507090A04" pitchFamily="66" charset="0"/>
              </a:rPr>
              <a:t>Images :  des </a:t>
            </a:r>
            <a:r>
              <a:rPr lang="fr-FR" sz="2400" dirty="0">
                <a:solidFill>
                  <a:schemeClr val="bg1"/>
                </a:solidFill>
                <a:latin typeface="Amazone BT" panose="03020702040507090A04" pitchFamily="66" charset="0"/>
              </a:rPr>
              <a:t>paysages de la Belgique</a:t>
            </a:r>
          </a:p>
        </p:txBody>
      </p:sp>
    </p:spTree>
    <p:extLst>
      <p:ext uri="{BB962C8B-B14F-4D97-AF65-F5344CB8AC3E}">
        <p14:creationId xmlns:p14="http://schemas.microsoft.com/office/powerpoint/2010/main" val="2099725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9000">
        <p:fad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/>
          <p:cNvPicPr>
            <a:picLocks noRot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8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 de texte 4"/>
          <p:cNvSpPr txBox="1">
            <a:spLocks noChangeArrowheads="1"/>
          </p:cNvSpPr>
          <p:nvPr/>
        </p:nvSpPr>
        <p:spPr bwMode="auto">
          <a:xfrm>
            <a:off x="2520000" y="180000"/>
            <a:ext cx="576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la mer du Nord pour dernier terrain vague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Et des vagues de dunes pour arrêter les vagues</a:t>
            </a:r>
          </a:p>
        </p:txBody>
      </p:sp>
    </p:spTree>
    <p:extLst>
      <p:ext uri="{BB962C8B-B14F-4D97-AF65-F5344CB8AC3E}">
        <p14:creationId xmlns:p14="http://schemas.microsoft.com/office/powerpoint/2010/main" val="281328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9564">
        <p:fade/>
        <p:sndAc>
          <p:stSnd>
            <p:snd r:embed="rId2" name="Le plat pays.wav"/>
          </p:stSnd>
        </p:sndAc>
      </p:transition>
    </mc:Choice>
    <mc:Fallback xmlns="">
      <p:transition spd="slow" advClick="0" advTm="9564">
        <p:fade/>
        <p:sndAc>
          <p:stSnd>
            <p:snd r:embed="rId4" name="Le plat pay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/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8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2880000" y="180000"/>
            <a:ext cx="504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latin typeface="Amazone BT" pitchFamily="66" charset="0"/>
              </a:rPr>
              <a:t>Et de vagues rochers que les marées dépassent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latin typeface="Amazone BT" pitchFamily="66" charset="0"/>
              </a:rPr>
              <a:t>Et qui ont à jamais le cœur à marée basse</a:t>
            </a:r>
          </a:p>
        </p:txBody>
      </p:sp>
    </p:spTree>
    <p:extLst>
      <p:ext uri="{BB962C8B-B14F-4D97-AF65-F5344CB8AC3E}">
        <p14:creationId xmlns:p14="http://schemas.microsoft.com/office/powerpoint/2010/main" val="61796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9000">
        <p:fad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3240000" y="180000"/>
            <a:ext cx="4320000" cy="100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infiniment de brumes à venir,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le vent de l'est écoutez-le tenir,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Le plat pays qui est le mien</a:t>
            </a:r>
            <a:endParaRPr lang="fr-FR" sz="1890" dirty="0">
              <a:latin typeface="Amazone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3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/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8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 de texte 4"/>
          <p:cNvSpPr txBox="1">
            <a:spLocks noChangeArrowheads="1"/>
          </p:cNvSpPr>
          <p:nvPr/>
        </p:nvSpPr>
        <p:spPr bwMode="auto">
          <a:xfrm>
            <a:off x="3240000" y="180000"/>
            <a:ext cx="432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FFFFFF"/>
                </a:solidFill>
                <a:latin typeface="Amazone BT" pitchFamily="66" charset="0"/>
              </a:rPr>
              <a:t>Avec des cathédrales pour uniques montagnes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FFFFFF"/>
                </a:solidFill>
                <a:latin typeface="Amazone BT" pitchFamily="66" charset="0"/>
              </a:rPr>
              <a:t>Et de noirs clochers comme mâts de cocagne</a:t>
            </a:r>
            <a:endParaRPr lang="fr-FR" sz="1890" dirty="0">
              <a:latin typeface="Amazone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84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98">
        <p:fade/>
      </p:transition>
    </mc:Choice>
    <mc:Fallback xmlns="">
      <p:transition spd="slow" advClick="0" advTm="80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/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10800000" cy="53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3060000" y="180000"/>
            <a:ext cx="468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chemeClr val="bg1"/>
                </a:solidFill>
                <a:latin typeface="Amazone BT" pitchFamily="66" charset="0"/>
              </a:rPr>
              <a:t>Où des diables en pierre décrochent les nuages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chemeClr val="bg1"/>
                </a:solidFill>
                <a:latin typeface="Amazone BT" pitchFamily="66" charset="0"/>
              </a:rPr>
              <a:t>Avec le fil des jours pour unique voyage</a:t>
            </a:r>
          </a:p>
        </p:txBody>
      </p:sp>
    </p:spTree>
    <p:extLst>
      <p:ext uri="{BB962C8B-B14F-4D97-AF65-F5344CB8AC3E}">
        <p14:creationId xmlns:p14="http://schemas.microsoft.com/office/powerpoint/2010/main" val="78783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3240000" y="180000"/>
            <a:ext cx="4320000" cy="100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Et des chemins de pluie pour unique bonsoir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le vent d'ouest écoutez-le vouloir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Le plat pays qui est le mien.</a:t>
            </a:r>
          </a:p>
        </p:txBody>
      </p:sp>
    </p:spTree>
    <p:extLst>
      <p:ext uri="{BB962C8B-B14F-4D97-AF65-F5344CB8AC3E}">
        <p14:creationId xmlns:p14="http://schemas.microsoft.com/office/powerpoint/2010/main" val="218465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/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8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3240000" y="114014"/>
            <a:ext cx="432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un ciel si bas qu'un canal s'est perdu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un ciel si bas qu'il fait l'humilité</a:t>
            </a:r>
          </a:p>
        </p:txBody>
      </p:sp>
    </p:spTree>
    <p:extLst>
      <p:ext uri="{BB962C8B-B14F-4D97-AF65-F5344CB8AC3E}">
        <p14:creationId xmlns:p14="http://schemas.microsoft.com/office/powerpoint/2010/main" val="284718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1000">
        <p:fad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8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3240000" y="114014"/>
            <a:ext cx="432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latin typeface="Amazone BT" pitchFamily="66" charset="0"/>
              </a:rPr>
              <a:t>Avec un ciel si gris qu'un canal s'est pendu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latin typeface="Amazone BT" pitchFamily="66" charset="0"/>
              </a:rPr>
              <a:t>Avec un ciel si gris qu'il faut lui pardonner</a:t>
            </a:r>
          </a:p>
        </p:txBody>
      </p:sp>
    </p:spTree>
    <p:extLst>
      <p:ext uri="{BB962C8B-B14F-4D97-AF65-F5344CB8AC3E}">
        <p14:creationId xmlns:p14="http://schemas.microsoft.com/office/powerpoint/2010/main" val="233910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7272">
        <p:fade/>
      </p:transition>
    </mc:Choice>
    <mc:Fallback xmlns="">
      <p:transition spd="slow" advClick="0" advTm="7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800000" cy="5399998"/>
          </a:xfrm>
          <a:prstGeom prst="rect">
            <a:avLst/>
          </a:prstGeom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3240000" y="180000"/>
            <a:ext cx="4320000" cy="100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le vent du nord qui vient s'écarteler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le vent du nord écoutez-le craquer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Le plat pays qui est le mien.</a:t>
            </a:r>
          </a:p>
        </p:txBody>
      </p:sp>
    </p:spTree>
    <p:extLst>
      <p:ext uri="{BB962C8B-B14F-4D97-AF65-F5344CB8AC3E}">
        <p14:creationId xmlns:p14="http://schemas.microsoft.com/office/powerpoint/2010/main" val="367548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/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8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2880000" y="180000"/>
            <a:ext cx="504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de l'Italie qui descendrait l'Escaut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Avec Frida la Blonde quand elle devient Margot</a:t>
            </a:r>
          </a:p>
        </p:txBody>
      </p:sp>
    </p:spTree>
    <p:extLst>
      <p:ext uri="{BB962C8B-B14F-4D97-AF65-F5344CB8AC3E}">
        <p14:creationId xmlns:p14="http://schemas.microsoft.com/office/powerpoint/2010/main" val="182999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322">
        <p:fade/>
      </p:transition>
    </mc:Choice>
    <mc:Fallback xmlns="">
      <p:transition spd="slow" advClick="0" advTm="103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/>
          <p:cNvPicPr>
            <a:picLocks noRot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0800000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2880000" y="180000"/>
            <a:ext cx="5040000" cy="64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Quand les fils de novembre nous reviennent en mai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solidFill>
                  <a:srgbClr val="000000"/>
                </a:solidFill>
                <a:latin typeface="Amazone BT" pitchFamily="66" charset="0"/>
              </a:rPr>
              <a:t>Quand la plaine est fumante et tremble sous juillet</a:t>
            </a:r>
          </a:p>
        </p:txBody>
      </p:sp>
    </p:spTree>
    <p:extLst>
      <p:ext uri="{BB962C8B-B14F-4D97-AF65-F5344CB8AC3E}">
        <p14:creationId xmlns:p14="http://schemas.microsoft.com/office/powerpoint/2010/main" val="226706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984">
        <p:fade/>
      </p:transition>
    </mc:Choice>
    <mc:Fallback xmlns="">
      <p:transition spd="slow" advClick="0" advTm="6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0800000" cy="5399998"/>
          </a:xfrm>
          <a:prstGeom prst="rect">
            <a:avLst/>
          </a:prstGeom>
        </p:spPr>
      </p:pic>
      <p:sp>
        <p:nvSpPr>
          <p:cNvPr id="4" name="Zone de texte 4"/>
          <p:cNvSpPr txBox="1">
            <a:spLocks noChangeArrowheads="1"/>
          </p:cNvSpPr>
          <p:nvPr/>
        </p:nvSpPr>
        <p:spPr bwMode="auto">
          <a:xfrm>
            <a:off x="2232000" y="180000"/>
            <a:ext cx="4320000" cy="100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3810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3810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3810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890" dirty="0">
                <a:latin typeface="Amazone BT" pitchFamily="66" charset="0"/>
              </a:rPr>
              <a:t>Quand le vent est au rire quand le vent est au blé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latin typeface="Amazone BT" pitchFamily="66" charset="0"/>
              </a:rPr>
              <a:t>Quand le vent est au sud écoutez-le chanter</a:t>
            </a:r>
          </a:p>
          <a:p>
            <a:pPr algn="ctr" eaLnBrk="1" hangingPunct="1">
              <a:spcBef>
                <a:spcPts val="520"/>
              </a:spcBef>
            </a:pPr>
            <a:r>
              <a:rPr lang="fr-FR" sz="1890" dirty="0">
                <a:latin typeface="Amazone BT" pitchFamily="66" charset="0"/>
              </a:rPr>
              <a:t>Le plat pays qui est le mien.</a:t>
            </a:r>
          </a:p>
        </p:txBody>
      </p:sp>
    </p:spTree>
    <p:extLst>
      <p:ext uri="{BB962C8B-B14F-4D97-AF65-F5344CB8AC3E}">
        <p14:creationId xmlns:p14="http://schemas.microsoft.com/office/powerpoint/2010/main" val="366939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3939">
        <p:fade/>
      </p:transition>
    </mc:Choice>
    <mc:Fallback xmlns="">
      <p:transition spd="slow" advClick="0" advTm="139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"/>
          <p:cNvPicPr>
            <a:picLocks noRo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00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0000" cy="540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ligneetoile"/>
          <p:cNvPicPr preferRelativeResize="0"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005" y="4457058"/>
            <a:ext cx="5238655" cy="273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528000" y="-507182"/>
            <a:ext cx="3600000" cy="220675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3740" b="1" dirty="0">
                <a:ln w="57150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4204004" y="4426015"/>
            <a:ext cx="2310289" cy="36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786" b="1" dirty="0">
                <a:solidFill>
                  <a:schemeClr val="bg1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786" b="1" dirty="0" err="1">
                <a:solidFill>
                  <a:schemeClr val="bg1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786" b="1" dirty="0">
                <a:solidFill>
                  <a:schemeClr val="bg1"/>
                </a:solidFill>
                <a:latin typeface="Andy" panose="03080602030302030203" pitchFamily="66" charset="0"/>
              </a:rPr>
              <a:t> pour quitter</a:t>
            </a:r>
          </a:p>
        </p:txBody>
      </p:sp>
    </p:spTree>
    <p:extLst>
      <p:ext uri="{BB962C8B-B14F-4D97-AF65-F5344CB8AC3E}">
        <p14:creationId xmlns:p14="http://schemas.microsoft.com/office/powerpoint/2010/main" val="269123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8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360</TotalTime>
  <Words>246</Words>
  <Application>Microsoft Office PowerPoint</Application>
  <PresentationFormat>Personnalisé</PresentationFormat>
  <Paragraphs>32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1" baseType="lpstr">
      <vt:lpstr>Algerian</vt:lpstr>
      <vt:lpstr>Amazone BT</vt:lpstr>
      <vt:lpstr>Andy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49</cp:revision>
  <dcterms:created xsi:type="dcterms:W3CDTF">2017-06-10T06:39:22Z</dcterms:created>
  <dcterms:modified xsi:type="dcterms:W3CDTF">2017-06-15T09:00:52Z</dcterms:modified>
</cp:coreProperties>
</file>