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7" r:id="rId10"/>
    <p:sldId id="263" r:id="rId11"/>
    <p:sldId id="265" r:id="rId12"/>
    <p:sldId id="266" r:id="rId13"/>
    <p:sldId id="268" r:id="rId14"/>
    <p:sldId id="270" r:id="rId15"/>
    <p:sldId id="271" r:id="rId16"/>
    <p:sldId id="274" r:id="rId17"/>
    <p:sldId id="269" r:id="rId18"/>
  </p:sldIdLst>
  <p:sldSz cx="10080625" cy="5761038"/>
  <p:notesSz cx="6858000" cy="9144000"/>
  <p:defaultTextStyle>
    <a:defPPr>
      <a:defRPr lang="fr-FR"/>
    </a:defPPr>
    <a:lvl1pPr marL="0" algn="l" defTabSz="101379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06898" algn="l" defTabSz="101379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13795" algn="l" defTabSz="101379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20693" algn="l" defTabSz="101379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27591" algn="l" defTabSz="101379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34488" algn="l" defTabSz="101379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41386" algn="l" defTabSz="101379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48283" algn="l" defTabSz="101379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55181" algn="l" defTabSz="101379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CKrSMaXIcybRRtmI0E7DQ==" hashData="1TYQEX9UKALHyP+de1W4NQLMcw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4" y="-236"/>
      </p:cViewPr>
      <p:guideLst>
        <p:guide orient="horz" pos="1815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6047" y="1789659"/>
            <a:ext cx="8568531" cy="123488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094" y="3264588"/>
            <a:ext cx="7056438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6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3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0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275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34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413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48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55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9EF8-B5CB-45D9-82A5-00D81F396E0A}" type="datetimeFigureOut">
              <a:rPr lang="fr-FR" smtClean="0"/>
              <a:t>15/08/2017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11F9-7C7F-47C4-B65F-19ED387BCC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56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9EF8-B5CB-45D9-82A5-00D81F396E0A}" type="datetimeFigureOut">
              <a:rPr lang="fr-FR" smtClean="0"/>
              <a:t>15/08/2017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11F9-7C7F-47C4-B65F-19ED387BCC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87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300" y="3702001"/>
            <a:ext cx="8568531" cy="1144206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300" y="2441774"/>
            <a:ext cx="8568531" cy="1260226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689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137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206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275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344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413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4828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5518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9EF8-B5CB-45D9-82A5-00D81F396E0A}" type="datetimeFigureOut">
              <a:rPr lang="fr-FR" smtClean="0"/>
              <a:t>15/08/2017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11F9-7C7F-47C4-B65F-19ED387BCC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765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4032" y="1008182"/>
            <a:ext cx="4452276" cy="2851180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24318" y="1008182"/>
            <a:ext cx="4452276" cy="2851180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9EF8-B5CB-45D9-82A5-00D81F396E0A}" type="datetimeFigureOut">
              <a:rPr lang="fr-FR" smtClean="0"/>
              <a:t>15/08/2017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11F9-7C7F-47C4-B65F-19ED387BCC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51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031" y="230709"/>
            <a:ext cx="9072563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032" y="1289567"/>
            <a:ext cx="4454027" cy="53743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6898" indent="0">
              <a:buNone/>
              <a:defRPr sz="2200" b="1"/>
            </a:lvl2pPr>
            <a:lvl3pPr marL="1013795" indent="0">
              <a:buNone/>
              <a:defRPr sz="2000" b="1"/>
            </a:lvl3pPr>
            <a:lvl4pPr marL="1520693" indent="0">
              <a:buNone/>
              <a:defRPr sz="1800" b="1"/>
            </a:lvl4pPr>
            <a:lvl5pPr marL="2027591" indent="0">
              <a:buNone/>
              <a:defRPr sz="1800" b="1"/>
            </a:lvl5pPr>
            <a:lvl6pPr marL="2534488" indent="0">
              <a:buNone/>
              <a:defRPr sz="1800" b="1"/>
            </a:lvl6pPr>
            <a:lvl7pPr marL="3041386" indent="0">
              <a:buNone/>
              <a:defRPr sz="1800" b="1"/>
            </a:lvl7pPr>
            <a:lvl8pPr marL="3548283" indent="0">
              <a:buNone/>
              <a:defRPr sz="1800" b="1"/>
            </a:lvl8pPr>
            <a:lvl9pPr marL="4055181" indent="0">
              <a:buNone/>
              <a:defRPr sz="18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032" y="1826996"/>
            <a:ext cx="4454027" cy="3319265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0819" y="1289567"/>
            <a:ext cx="4455776" cy="53743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6898" indent="0">
              <a:buNone/>
              <a:defRPr sz="2200" b="1"/>
            </a:lvl2pPr>
            <a:lvl3pPr marL="1013795" indent="0">
              <a:buNone/>
              <a:defRPr sz="2000" b="1"/>
            </a:lvl3pPr>
            <a:lvl4pPr marL="1520693" indent="0">
              <a:buNone/>
              <a:defRPr sz="1800" b="1"/>
            </a:lvl4pPr>
            <a:lvl5pPr marL="2027591" indent="0">
              <a:buNone/>
              <a:defRPr sz="1800" b="1"/>
            </a:lvl5pPr>
            <a:lvl6pPr marL="2534488" indent="0">
              <a:buNone/>
              <a:defRPr sz="1800" b="1"/>
            </a:lvl6pPr>
            <a:lvl7pPr marL="3041386" indent="0">
              <a:buNone/>
              <a:defRPr sz="1800" b="1"/>
            </a:lvl7pPr>
            <a:lvl8pPr marL="3548283" indent="0">
              <a:buNone/>
              <a:defRPr sz="1800" b="1"/>
            </a:lvl8pPr>
            <a:lvl9pPr marL="4055181" indent="0">
              <a:buNone/>
              <a:defRPr sz="18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0819" y="1826996"/>
            <a:ext cx="4455776" cy="3319265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9EF8-B5CB-45D9-82A5-00D81F396E0A}" type="datetimeFigureOut">
              <a:rPr lang="fr-FR" smtClean="0"/>
              <a:t>15/08/2017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11F9-7C7F-47C4-B65F-19ED387BCC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666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9EF8-B5CB-45D9-82A5-00D81F396E0A}" type="datetimeFigureOut">
              <a:rPr lang="fr-FR" smtClean="0"/>
              <a:t>15/08/2017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11F9-7C7F-47C4-B65F-19ED387BCC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12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9EF8-B5CB-45D9-82A5-00D81F396E0A}" type="datetimeFigureOut">
              <a:rPr lang="fr-FR" smtClean="0"/>
              <a:t>15/08/2017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11F9-7C7F-47C4-B65F-19ED387BCC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94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034" y="229374"/>
            <a:ext cx="3316456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245" y="229378"/>
            <a:ext cx="5635349" cy="4916887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034" y="1205555"/>
            <a:ext cx="3316456" cy="3940710"/>
          </a:xfrm>
        </p:spPr>
        <p:txBody>
          <a:bodyPr/>
          <a:lstStyle>
            <a:lvl1pPr marL="0" indent="0">
              <a:buNone/>
              <a:defRPr sz="1600"/>
            </a:lvl1pPr>
            <a:lvl2pPr marL="506898" indent="0">
              <a:buNone/>
              <a:defRPr sz="1300"/>
            </a:lvl2pPr>
            <a:lvl3pPr marL="1013795" indent="0">
              <a:buNone/>
              <a:defRPr sz="1100"/>
            </a:lvl3pPr>
            <a:lvl4pPr marL="1520693" indent="0">
              <a:buNone/>
              <a:defRPr sz="1000"/>
            </a:lvl4pPr>
            <a:lvl5pPr marL="2027591" indent="0">
              <a:buNone/>
              <a:defRPr sz="1000"/>
            </a:lvl5pPr>
            <a:lvl6pPr marL="2534488" indent="0">
              <a:buNone/>
              <a:defRPr sz="1000"/>
            </a:lvl6pPr>
            <a:lvl7pPr marL="3041386" indent="0">
              <a:buNone/>
              <a:defRPr sz="1000"/>
            </a:lvl7pPr>
            <a:lvl8pPr marL="3548283" indent="0">
              <a:buNone/>
              <a:defRPr sz="1000"/>
            </a:lvl8pPr>
            <a:lvl9pPr marL="4055181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9EF8-B5CB-45D9-82A5-00D81F396E0A}" type="datetimeFigureOut">
              <a:rPr lang="fr-FR" smtClean="0"/>
              <a:t>15/08/2017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11F9-7C7F-47C4-B65F-19ED387BCC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5873" y="4032726"/>
            <a:ext cx="6048375" cy="47608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5873" y="514759"/>
            <a:ext cx="6048375" cy="3456623"/>
          </a:xfrm>
        </p:spPr>
        <p:txBody>
          <a:bodyPr/>
          <a:lstStyle>
            <a:lvl1pPr marL="0" indent="0">
              <a:buNone/>
              <a:defRPr sz="3500"/>
            </a:lvl1pPr>
            <a:lvl2pPr marL="506898" indent="0">
              <a:buNone/>
              <a:defRPr sz="3100"/>
            </a:lvl2pPr>
            <a:lvl3pPr marL="1013795" indent="0">
              <a:buNone/>
              <a:defRPr sz="2700"/>
            </a:lvl3pPr>
            <a:lvl4pPr marL="1520693" indent="0">
              <a:buNone/>
              <a:defRPr sz="2200"/>
            </a:lvl4pPr>
            <a:lvl5pPr marL="2027591" indent="0">
              <a:buNone/>
              <a:defRPr sz="2200"/>
            </a:lvl5pPr>
            <a:lvl6pPr marL="2534488" indent="0">
              <a:buNone/>
              <a:defRPr sz="2200"/>
            </a:lvl6pPr>
            <a:lvl7pPr marL="3041386" indent="0">
              <a:buNone/>
              <a:defRPr sz="2200"/>
            </a:lvl7pPr>
            <a:lvl8pPr marL="3548283" indent="0">
              <a:buNone/>
              <a:defRPr sz="2200"/>
            </a:lvl8pPr>
            <a:lvl9pPr marL="4055181" indent="0">
              <a:buNone/>
              <a:defRPr sz="22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5873" y="4508815"/>
            <a:ext cx="6048375" cy="676122"/>
          </a:xfrm>
        </p:spPr>
        <p:txBody>
          <a:bodyPr/>
          <a:lstStyle>
            <a:lvl1pPr marL="0" indent="0">
              <a:buNone/>
              <a:defRPr sz="1600"/>
            </a:lvl1pPr>
            <a:lvl2pPr marL="506898" indent="0">
              <a:buNone/>
              <a:defRPr sz="1300"/>
            </a:lvl2pPr>
            <a:lvl3pPr marL="1013795" indent="0">
              <a:buNone/>
              <a:defRPr sz="1100"/>
            </a:lvl3pPr>
            <a:lvl4pPr marL="1520693" indent="0">
              <a:buNone/>
              <a:defRPr sz="1000"/>
            </a:lvl4pPr>
            <a:lvl5pPr marL="2027591" indent="0">
              <a:buNone/>
              <a:defRPr sz="1000"/>
            </a:lvl5pPr>
            <a:lvl6pPr marL="2534488" indent="0">
              <a:buNone/>
              <a:defRPr sz="1000"/>
            </a:lvl6pPr>
            <a:lvl7pPr marL="3041386" indent="0">
              <a:buNone/>
              <a:defRPr sz="1000"/>
            </a:lvl7pPr>
            <a:lvl8pPr marL="3548283" indent="0">
              <a:buNone/>
              <a:defRPr sz="1000"/>
            </a:lvl8pPr>
            <a:lvl9pPr marL="4055181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9EF8-B5CB-45D9-82A5-00D81F396E0A}" type="datetimeFigureOut">
              <a:rPr lang="fr-FR" smtClean="0"/>
              <a:t>15/08/2017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11F9-7C7F-47C4-B65F-19ED387BCC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590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9EF8-B5CB-45D9-82A5-00D81F396E0A}" type="datetimeFigureOut">
              <a:rPr lang="fr-FR" smtClean="0"/>
              <a:t>15/08/2017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11F9-7C7F-47C4-B65F-19ED387BCC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950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8453" y="173364"/>
            <a:ext cx="2268141" cy="368599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4031" y="173364"/>
            <a:ext cx="6636411" cy="368599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E9EF8-B5CB-45D9-82A5-00D81F396E0A}" type="datetimeFigureOut">
              <a:rPr lang="fr-FR" smtClean="0"/>
              <a:t>15/08/2017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611F9-7C7F-47C4-B65F-19ED387BCC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85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04031" y="230709"/>
            <a:ext cx="9072563" cy="960173"/>
          </a:xfrm>
          <a:prstGeom prst="rect">
            <a:avLst/>
          </a:prstGeom>
        </p:spPr>
        <p:txBody>
          <a:bodyPr vert="horz" lIns="101380" tIns="50690" rIns="101380" bIns="5069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031" y="1344243"/>
            <a:ext cx="9072563" cy="3802019"/>
          </a:xfrm>
          <a:prstGeom prst="rect">
            <a:avLst/>
          </a:prstGeom>
        </p:spPr>
        <p:txBody>
          <a:bodyPr vert="horz" lIns="101380" tIns="50690" rIns="101380" bIns="5069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04031" y="5339629"/>
            <a:ext cx="2352146" cy="306722"/>
          </a:xfrm>
          <a:prstGeom prst="rect">
            <a:avLst/>
          </a:prstGeom>
        </p:spPr>
        <p:txBody>
          <a:bodyPr vert="horz" lIns="101380" tIns="50690" rIns="101380" bIns="5069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E9EF8-B5CB-45D9-82A5-00D81F396E0A}" type="datetimeFigureOut">
              <a:rPr lang="fr-FR" smtClean="0"/>
              <a:t>15/08/2017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444215" y="5339629"/>
            <a:ext cx="3192198" cy="306722"/>
          </a:xfrm>
          <a:prstGeom prst="rect">
            <a:avLst/>
          </a:prstGeom>
        </p:spPr>
        <p:txBody>
          <a:bodyPr vert="horz" lIns="101380" tIns="50690" rIns="101380" bIns="5069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224449" y="5339629"/>
            <a:ext cx="2352146" cy="306722"/>
          </a:xfrm>
          <a:prstGeom prst="rect">
            <a:avLst/>
          </a:prstGeom>
        </p:spPr>
        <p:txBody>
          <a:bodyPr vert="horz" lIns="101380" tIns="50690" rIns="101380" bIns="5069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611F9-7C7F-47C4-B65F-19ED387BCC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356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xStyles>
    <p:titleStyle>
      <a:lvl1pPr algn="ctr" defTabSz="1013795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0173" indent="-380173" algn="l" defTabSz="1013795" rtl="0" eaLnBrk="1" latinLnBrk="0" hangingPunct="1">
        <a:spcBef>
          <a:spcPct val="2000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23709" indent="-316811" algn="l" defTabSz="1013795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67244" indent="-253449" algn="l" defTabSz="101379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74142" indent="-253449" algn="l" defTabSz="1013795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81039" indent="-253449" algn="l" defTabSz="1013795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87937" indent="-253449" algn="l" defTabSz="101379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94835" indent="-253449" algn="l" defTabSz="101379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732" indent="-253449" algn="l" defTabSz="101379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08630" indent="-253449" algn="l" defTabSz="101379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137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6898" algn="l" defTabSz="10137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3795" algn="l" defTabSz="10137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0693" algn="l" defTabSz="10137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27591" algn="l" defTabSz="10137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34488" algn="l" defTabSz="10137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41386" algn="l" defTabSz="10137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48283" algn="l" defTabSz="10137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181" algn="l" defTabSz="101379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psmania.fr/author/akia" TargetMode="External"/><Relationship Id="rId4" Type="http://schemas.openxmlformats.org/officeDocument/2006/relationships/hyperlink" Target="http://akia.eklablog.fr/mes-creations-c2924272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038292" y="3848360"/>
            <a:ext cx="1817035" cy="413675"/>
          </a:xfrm>
          <a:prstGeom prst="rect">
            <a:avLst/>
          </a:prstGeom>
        </p:spPr>
        <p:txBody>
          <a:bodyPr wrap="none" lIns="101380" tIns="50690" rIns="101380" bIns="50690">
            <a:spAutoFit/>
          </a:bodyPr>
          <a:lstStyle/>
          <a:p>
            <a:r>
              <a:rPr lang="fr-FR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INCROYABLE !!!!!</a:t>
            </a:r>
            <a:endParaRPr lang="fr-FR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6146" name="Picture 2" descr="C:\Users\lucienne\Desktop\Download.html(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41" y="107899"/>
            <a:ext cx="4066809" cy="55089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284155" y="460917"/>
            <a:ext cx="5281035" cy="1482334"/>
          </a:xfrm>
          <a:prstGeom prst="rect">
            <a:avLst/>
          </a:prstGeom>
          <a:noFill/>
        </p:spPr>
        <p:txBody>
          <a:bodyPr wrap="square" lIns="101380" tIns="50690" rIns="101380" bIns="5069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4400" dirty="0">
                <a:ln w="50800"/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L’homme à la craie est de retour</a:t>
            </a:r>
          </a:p>
        </p:txBody>
      </p:sp>
      <p:sp>
        <p:nvSpPr>
          <p:cNvPr id="2" name="Rectangle 1"/>
          <p:cNvSpPr/>
          <p:nvPr/>
        </p:nvSpPr>
        <p:spPr>
          <a:xfrm>
            <a:off x="4853867" y="4977508"/>
            <a:ext cx="1380536" cy="448148"/>
          </a:xfrm>
          <a:prstGeom prst="rect">
            <a:avLst/>
          </a:prstGeom>
          <a:noFill/>
        </p:spPr>
        <p:txBody>
          <a:bodyPr wrap="none" lIns="101380" tIns="50690" rIns="101380" bIns="5069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2200" b="1" cap="all" dirty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Lucienne</a:t>
            </a:r>
          </a:p>
        </p:txBody>
      </p:sp>
    </p:spTree>
    <p:extLst>
      <p:ext uri="{BB962C8B-B14F-4D97-AF65-F5344CB8AC3E}">
        <p14:creationId xmlns:p14="http://schemas.microsoft.com/office/powerpoint/2010/main" val="112549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12000">
        <p14:doors dir="vert"/>
        <p:sndAc>
          <p:stSnd>
            <p:snd r:embed="rId2" name="GIOVANNI MARRADI - COLORS OF MUSIC1.45.wav"/>
          </p:stSnd>
        </p:sndAc>
      </p:transition>
    </mc:Choice>
    <mc:Fallback xmlns="">
      <p:transition spd="slow" advTm="12000">
        <p:fade/>
        <p:sndAc>
          <p:stSnd>
            <p:snd r:embed="rId4" name="GIOVANNI MARRADI - COLORS OF MUSIC1.4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ucienne\Desktop\Download.htm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423" y="-1"/>
            <a:ext cx="7162549" cy="5761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ucienne\Desktop\encadrements\Image1 (33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423" y="-23624"/>
            <a:ext cx="7182882" cy="5784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501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ucienne\Desktop\Download.html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70" y="35685"/>
            <a:ext cx="8400521" cy="568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27" y="35685"/>
            <a:ext cx="8438464" cy="5689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138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ucienne\Desktop\Download.html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70" y="4143"/>
            <a:ext cx="8400521" cy="568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51" y="32006"/>
            <a:ext cx="8440774" cy="5695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437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ucienne\Desktop\Download.html(1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63" y="74775"/>
            <a:ext cx="8400521" cy="568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51" y="32006"/>
            <a:ext cx="8440774" cy="5695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998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lucienne\Desktop\Download.html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70" y="-10589"/>
            <a:ext cx="8400521" cy="5675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51" y="32006"/>
            <a:ext cx="8440774" cy="5695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21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lucienne\Desktop\Download.html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70" y="541570"/>
            <a:ext cx="8400521" cy="480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51" y="541570"/>
            <a:ext cx="8440774" cy="4807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839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lucienne\Desktop\Download.html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72" y="0"/>
            <a:ext cx="8400521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73" y="-33172"/>
            <a:ext cx="8440774" cy="5794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702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lucienne\Desktop\Download.html(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354" y="71124"/>
            <a:ext cx="8400521" cy="568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01" y="74630"/>
            <a:ext cx="8440774" cy="5695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249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lucienne\Desktop\Download.html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424" y="38035"/>
            <a:ext cx="7577913" cy="5723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423" y="0"/>
            <a:ext cx="7628276" cy="576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479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lucienne\Desktop\Download.html(1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273" y="0"/>
            <a:ext cx="7378968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482" y="0"/>
            <a:ext cx="7387690" cy="576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470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lucienne\Desktop\Download.html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075" y="-1"/>
            <a:ext cx="6791714" cy="5738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075" y="-31543"/>
            <a:ext cx="6791714" cy="577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318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lucienne\Desktop\Download.html(1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655" y="-19844"/>
            <a:ext cx="7551143" cy="5753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655" y="-19844"/>
            <a:ext cx="7551143" cy="5747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848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ucienne\Desktop\street-art-leon-keer-pac-m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928" y="249447"/>
            <a:ext cx="7065160" cy="51786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56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ucienne\Desktop\410052352650425e999d160dc0f5e843--amazing-street-art-d-street-a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48" y="172145"/>
            <a:ext cx="3492888" cy="5323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lucienne\Desktop\4392e93a8171581b824d7b71242c2547--d-street-art-street-artist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392" y="20299"/>
            <a:ext cx="3592525" cy="54749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90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lucienne\Desktop\50d0449b834fb4f62184318c3944698d--amazing-street-art-d-street-ar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76" y="443663"/>
            <a:ext cx="2802144" cy="50177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lucienne\Desktop\f85c45fb015bfb5e2be83c941f67c0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104" y="95961"/>
            <a:ext cx="3545951" cy="54039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135" y="443663"/>
            <a:ext cx="3412490" cy="5173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37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lucienne\Desktop\ble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5889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lucienne\Desktop\Image62 (2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87" y="783532"/>
            <a:ext cx="1428909" cy="140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20156" y="783532"/>
            <a:ext cx="6568731" cy="1482334"/>
          </a:xfrm>
          <a:prstGeom prst="rect">
            <a:avLst/>
          </a:prstGeom>
        </p:spPr>
        <p:txBody>
          <a:bodyPr wrap="square" lIns="101380" tIns="50690" rIns="101380" bIns="50690">
            <a:spAutoFit/>
          </a:bodyPr>
          <a:lstStyle/>
          <a:p>
            <a:r>
              <a:rPr lang="fr-FR" sz="1800" dirty="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MES CREATIONS - </a:t>
            </a:r>
            <a:r>
              <a:rPr lang="fr-FR" sz="1800" dirty="0" err="1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Akia</a:t>
            </a:r>
            <a:endParaRPr lang="fr-FR" sz="1800" dirty="0">
              <a:solidFill>
                <a:srgbClr val="C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fr-FR" sz="1800" dirty="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  <a:hlinkClick r:id="rId4"/>
              </a:rPr>
              <a:t>http://akia.eklablog.fr/mes-creations-c29242728</a:t>
            </a:r>
            <a:endParaRPr lang="fr-FR" sz="1800" dirty="0">
              <a:solidFill>
                <a:srgbClr val="C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fr-FR" sz="1800" dirty="0" err="1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Akia</a:t>
            </a:r>
            <a:endParaRPr lang="fr-FR" sz="1800" dirty="0">
              <a:solidFill>
                <a:srgbClr val="C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fr-FR" sz="1800" dirty="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  <a:hlinkClick r:id="rId5"/>
              </a:rPr>
              <a:t>http://www.ppsmania.fr/author/akia</a:t>
            </a:r>
            <a:endParaRPr lang="fr-FR" sz="1800" dirty="0">
              <a:solidFill>
                <a:srgbClr val="C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endParaRPr lang="fr-FR" sz="1800" dirty="0">
              <a:solidFill>
                <a:srgbClr val="C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467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over dir="r"/>
      </p:transition>
    </mc:Choice>
    <mc:Fallback xmlns=""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Thème18</Template>
  <TotalTime>489</TotalTime>
  <Words>21</Words>
  <Application>Microsoft Office PowerPoint</Application>
  <PresentationFormat>Personnalisé</PresentationFormat>
  <Paragraphs>7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Thème18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lucienne</dc:creator>
  <cp:lastModifiedBy>lucienne</cp:lastModifiedBy>
  <cp:revision>39</cp:revision>
  <dcterms:created xsi:type="dcterms:W3CDTF">2015-08-22T14:13:01Z</dcterms:created>
  <dcterms:modified xsi:type="dcterms:W3CDTF">2017-08-15T15:21:00Z</dcterms:modified>
</cp:coreProperties>
</file>