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C54YVcXai/+eoE3ES4X1Q==" hashData="5BDbmay1ulqmpmtdMC6FsSAKc1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660"/>
  </p:normalViewPr>
  <p:slideViewPr>
    <p:cSldViewPr>
      <p:cViewPr varScale="1">
        <p:scale>
          <a:sx n="69" d="100"/>
          <a:sy n="69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3F32B-0744-4EB8-B178-5E6B4F63DB07}" type="datetimeFigureOut">
              <a:rPr lang="fr-FR"/>
              <a:pPr>
                <a:defRPr/>
              </a:pPr>
              <a:t>15/01/2014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A7E288-EC9A-49F1-A071-D5B7B8FD50ED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med" advTm="6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0049B-191B-47AC-AA35-AD4E2789CB84}" type="datetimeFigureOut">
              <a:rPr lang="fr-FR"/>
              <a:pPr>
                <a:defRPr/>
              </a:pPr>
              <a:t>15/01/2014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4DCD6-8E2F-4B50-9D65-E5EC0B9ACE81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med" advTm="6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76B84-D7A6-441B-8F05-B9DC64237364}" type="datetimeFigureOut">
              <a:rPr lang="fr-FR"/>
              <a:pPr>
                <a:defRPr/>
              </a:pPr>
              <a:t>15/01/2014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2CFC3-7806-4777-A268-A2C9AC49F6D2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med" advTm="6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69D0A-D652-4226-B192-79FCBB16BDB1}" type="datetimeFigureOut">
              <a:rPr lang="fr-FR"/>
              <a:pPr>
                <a:defRPr/>
              </a:pPr>
              <a:t>15/01/2014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5FCBD-164B-43FE-B43E-A6819D10482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med" advTm="6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6229D-D29B-4B5A-AC9A-6CECD68F0E80}" type="datetimeFigureOut">
              <a:rPr lang="fr-FR"/>
              <a:pPr>
                <a:defRPr/>
              </a:pPr>
              <a:t>15/01/2014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A25A6-2043-4C84-A8E6-2A97765B1BC6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med" advTm="6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C4A06-706F-4881-9658-D0912C067104}" type="datetimeFigureOut">
              <a:rPr lang="fr-FR"/>
              <a:pPr>
                <a:defRPr/>
              </a:pPr>
              <a:t>15/01/2014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F002B-D48E-4AA3-B667-EEE7F896CBC7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med" advTm="6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62D85-B3DB-4CC8-ABCE-36F811A844B8}" type="datetimeFigureOut">
              <a:rPr lang="fr-FR"/>
              <a:pPr>
                <a:defRPr/>
              </a:pPr>
              <a:t>15/01/2014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B9F20-FEB5-4790-A77F-C06FF6C3622D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med" advTm="6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58241-111D-475E-A900-F87DD014F733}" type="datetimeFigureOut">
              <a:rPr lang="fr-FR"/>
              <a:pPr>
                <a:defRPr/>
              </a:pPr>
              <a:t>15/01/2014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FA7DD-8789-4599-B0CC-1E48A2F71D8D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med" advTm="6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AC395-675A-4965-8005-EDC8194CD15A}" type="datetimeFigureOut">
              <a:rPr lang="fr-FR"/>
              <a:pPr>
                <a:defRPr/>
              </a:pPr>
              <a:t>15/01/2014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A9578-F48B-4662-BDB6-B37380B720C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med" advTm="6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DBD72-79D1-4ED0-B2E7-CA243979E773}" type="datetimeFigureOut">
              <a:rPr lang="fr-FR"/>
              <a:pPr>
                <a:defRPr/>
              </a:pPr>
              <a:t>15/01/2014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E528B-90E5-4B25-AA74-F13BF6E6015E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med" advTm="6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D39533-0ED7-43AB-A974-4E3DEDAB4FF3}" type="datetimeFigureOut">
              <a:rPr lang="fr-FR"/>
              <a:pPr>
                <a:defRPr/>
              </a:pPr>
              <a:t>15/01/2014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ECE52-688C-433A-88AB-CB6BE1AE040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  <p:transition spd="med" advTm="6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2BBFFFB-D27C-4EB7-A8DE-535DAF488854}" type="datetimeFigureOut">
              <a:rPr lang="fr-FR"/>
              <a:pPr>
                <a:defRPr/>
              </a:pPr>
              <a:t>15/01/2014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24EEC4-56E8-4F58-A7D0-1076F6451B36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igfun.be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fr-FR" smtClean="0"/>
          </a:p>
        </p:txBody>
      </p:sp>
      <p:pic>
        <p:nvPicPr>
          <p:cNvPr id="2052" name="Image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13" y="849313"/>
            <a:ext cx="9132887" cy="600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1907704" y="0"/>
            <a:ext cx="526759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cs typeface="+mn-cs"/>
              </a:rPr>
              <a:t>L’Aubrac -France</a:t>
            </a:r>
          </a:p>
        </p:txBody>
      </p:sp>
      <p:pic>
        <p:nvPicPr>
          <p:cNvPr id="7" name="Picture 6" descr="Music Anim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6021288"/>
            <a:ext cx="533400" cy="600075"/>
          </a:xfrm>
          <a:prstGeom prst="rect">
            <a:avLst/>
          </a:prstGeom>
        </p:spPr>
      </p:pic>
    </p:spTree>
  </p:cSld>
  <p:clrMapOvr>
    <a:masterClrMapping/>
  </p:clrMapOvr>
  <p:transition spd="med" advTm="7000">
    <p:fade/>
    <p:sndAc>
      <p:stSnd loop="1">
        <p:snd r:embed="rId2" name="Armik - Tango flamen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Image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23791" y="0"/>
            <a:ext cx="432020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7839" y="1189697"/>
            <a:ext cx="1942033" cy="1807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http://www.projet-pnr-aubrac.fr/fr/l-association/images/Carte-Situation-PNR-Aubrac-zo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879" y="3356992"/>
            <a:ext cx="4555137" cy="23762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09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305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512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305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614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305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717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305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819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305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921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305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024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305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126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305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229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305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331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305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433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305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536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305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638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741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4371975" cy="6858000"/>
          </a:xfrm>
        </p:spPr>
      </p:pic>
      <p:pic>
        <p:nvPicPr>
          <p:cNvPr id="17412" name="Espace réservé du contenu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34925"/>
            <a:ext cx="4498975" cy="683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843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945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95525" y="0"/>
            <a:ext cx="455295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048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150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253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355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457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560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662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765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867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969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072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1747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2771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3795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4819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584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43959" y="2967335"/>
            <a:ext cx="58560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Fin de </a:t>
            </a:r>
            <a:r>
              <a:rPr lang="en-US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Randonnée</a:t>
            </a:r>
            <a:r>
              <a:rPr lang="en-U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…</a:t>
            </a:r>
            <a:endParaRPr lang="en-U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395288" y="6165304"/>
            <a:ext cx="318260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 b="1" dirty="0">
                <a:solidFill>
                  <a:schemeClr val="accent3">
                    <a:lumMod val="50000"/>
                  </a:schemeClr>
                </a:solidFill>
              </a:rPr>
              <a:t>Photos Blandine Monge-</a:t>
            </a:r>
            <a:r>
              <a:rPr lang="fr-FR" altLang="fr-FR" b="1" dirty="0" err="1">
                <a:solidFill>
                  <a:schemeClr val="accent3">
                    <a:lumMod val="50000"/>
                  </a:schemeClr>
                </a:solidFill>
              </a:rPr>
              <a:t>Picasa</a:t>
            </a:r>
            <a:r>
              <a:rPr lang="fr-FR" altLang="fr-FR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6" name="ZoneTexte 2"/>
          <p:cNvSpPr txBox="1"/>
          <p:nvPr/>
        </p:nvSpPr>
        <p:spPr>
          <a:xfrm>
            <a:off x="5940152" y="5805264"/>
            <a:ext cx="279435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i="1" dirty="0">
                <a:solidFill>
                  <a:schemeClr val="accent3">
                    <a:lumMod val="50000"/>
                  </a:schemeClr>
                </a:solidFill>
                <a:latin typeface="+mn-lt"/>
                <a:cs typeface="+mn-cs"/>
              </a:rPr>
              <a:t>mireille30100</a:t>
            </a:r>
          </a:p>
        </p:txBody>
      </p:sp>
      <p:sp>
        <p:nvSpPr>
          <p:cNvPr id="7" name="Rectangle 6">
            <a:hlinkClick r:id="rId2"/>
          </p:cNvPr>
          <p:cNvSpPr/>
          <p:nvPr/>
        </p:nvSpPr>
        <p:spPr>
          <a:xfrm>
            <a:off x="755576" y="5661248"/>
            <a:ext cx="228389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2400" b="1" cap="none" spc="0" dirty="0" smtClean="0">
                <a:ln/>
                <a:solidFill>
                  <a:schemeClr val="accent3"/>
                </a:solidFill>
                <a:effectLst/>
              </a:rPr>
              <a:t>Vu </a:t>
            </a:r>
            <a:r>
              <a:rPr lang="en-US" sz="2400" b="1" cap="none" spc="0" dirty="0" err="1" smtClean="0">
                <a:ln/>
                <a:solidFill>
                  <a:schemeClr val="accent3"/>
                </a:solidFill>
                <a:effectLst/>
              </a:rPr>
              <a:t>sur</a:t>
            </a:r>
            <a:r>
              <a:rPr lang="en-US" sz="2400" b="1" cap="none" spc="0" dirty="0" smtClean="0">
                <a:ln/>
                <a:solidFill>
                  <a:schemeClr val="accent3"/>
                </a:solidFill>
                <a:effectLst/>
              </a:rPr>
              <a:t> </a:t>
            </a:r>
            <a:r>
              <a:rPr lang="en-US" sz="2400" b="1" cap="none" spc="0" dirty="0" err="1" smtClean="0">
                <a:ln/>
                <a:solidFill>
                  <a:schemeClr val="accent3"/>
                </a:solidFill>
                <a:effectLst/>
              </a:rPr>
              <a:t>Bigfun.be</a:t>
            </a:r>
            <a:endParaRPr lang="en-US" sz="2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p:transition spd="med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8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43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438" fill="hold">
                                          <p:stCondLst>
                                            <p:cond delay="4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438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438" fill="hold">
                                          <p:stCondLst>
                                            <p:cond delay="131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14</Words>
  <Application>Microsoft Office PowerPoint</Application>
  <PresentationFormat>On-screen Show (4:3)</PresentationFormat>
  <Paragraphs>5</Paragraphs>
  <Slides>35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Thème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</vt:vector>
  </TitlesOfParts>
  <Manager>mireille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AUBRAC-France</dc:title>
  <dc:creator>mireille30100</dc:creator>
  <cp:keywords>travel</cp:keywords>
  <cp:lastModifiedBy>Bob</cp:lastModifiedBy>
  <cp:revision>9</cp:revision>
  <dcterms:created xsi:type="dcterms:W3CDTF">2013-11-24T21:02:29Z</dcterms:created>
  <dcterms:modified xsi:type="dcterms:W3CDTF">2014-01-15T11:04:46Z</dcterms:modified>
  <cp:category>travel-Photos</cp:category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