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6" r:id="rId4"/>
    <p:sldId id="269" r:id="rId5"/>
    <p:sldId id="270" r:id="rId6"/>
    <p:sldId id="268" r:id="rId7"/>
    <p:sldId id="259" r:id="rId8"/>
    <p:sldId id="263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24"/>
    <a:srgbClr val="7F233D"/>
    <a:srgbClr val="FFA629"/>
    <a:srgbClr val="F6FF05"/>
    <a:srgbClr val="D5E225"/>
    <a:srgbClr val="E2E101"/>
    <a:srgbClr val="B23052"/>
    <a:srgbClr val="B63053"/>
    <a:srgbClr val="7890F4"/>
    <a:srgbClr val="628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26/11/2017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wm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Misión</a:t>
            </a:r>
            <a:r>
              <a:rPr lang="fr-FR" dirty="0" smtClean="0"/>
              <a:t> </a:t>
            </a:r>
            <a:r>
              <a:rPr lang="fr-FR" dirty="0" err="1" smtClean="0"/>
              <a:t>comercial</a:t>
            </a:r>
            <a:r>
              <a:rPr lang="fr-FR" dirty="0" smtClean="0"/>
              <a:t> </a:t>
            </a:r>
            <a:r>
              <a:rPr lang="fr-FR" dirty="0"/>
              <a:t>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10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04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1385164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3120497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47395" y="1154018"/>
            <a:ext cx="7722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dirty="0" smtClean="0"/>
              <a:t>Dar a </a:t>
            </a:r>
            <a:r>
              <a:rPr lang="fr-FR" dirty="0" err="1" smtClean="0"/>
              <a:t>descubrir</a:t>
            </a:r>
            <a:r>
              <a:rPr lang="fr-FR" dirty="0" smtClean="0"/>
              <a:t> el </a:t>
            </a:r>
            <a:r>
              <a:rPr lang="fr-FR" dirty="0" err="1" smtClean="0"/>
              <a:t>mundo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sleeve</a:t>
            </a:r>
            <a:r>
              <a:rPr lang="fr-FR" dirty="0"/>
              <a:t>, de la </a:t>
            </a:r>
            <a:r>
              <a:rPr lang="fr-FR" dirty="0" err="1" smtClean="0"/>
              <a:t>personalización</a:t>
            </a:r>
            <a:r>
              <a:rPr lang="fr-FR" dirty="0" smtClean="0"/>
              <a:t> y </a:t>
            </a:r>
            <a:r>
              <a:rPr lang="fr-FR" dirty="0"/>
              <a:t>de la </a:t>
            </a:r>
            <a:r>
              <a:rPr lang="fr-FR" dirty="0" err="1" smtClean="0"/>
              <a:t>creatividad</a:t>
            </a:r>
            <a:endParaRPr lang="fr-BE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4855830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87669" y="4861856"/>
            <a:ext cx="688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 smtClean="0"/>
              <a:t>Mostrar</a:t>
            </a:r>
            <a:r>
              <a:rPr lang="fr-FR" dirty="0" smtClean="0"/>
              <a:t> que </a:t>
            </a:r>
            <a:r>
              <a:rPr lang="fr-FR" dirty="0" err="1" smtClean="0"/>
              <a:t>Valonia</a:t>
            </a:r>
            <a:r>
              <a:rPr lang="fr-FR" dirty="0" smtClean="0"/>
              <a:t> </a:t>
            </a:r>
            <a:r>
              <a:rPr lang="fr-FR" dirty="0" err="1" smtClean="0"/>
              <a:t>sabe</a:t>
            </a:r>
            <a:r>
              <a:rPr lang="fr-FR" dirty="0" smtClean="0"/>
              <a:t> </a:t>
            </a:r>
            <a:r>
              <a:rPr lang="fr-FR" dirty="0" err="1" smtClean="0"/>
              <a:t>exportar</a:t>
            </a:r>
            <a:r>
              <a:rPr lang="fr-FR" dirty="0" smtClean="0"/>
              <a:t> !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1647394" y="3116020"/>
            <a:ext cx="668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Sleev’in</a:t>
            </a:r>
            <a:r>
              <a:rPr lang="fr-FR" dirty="0"/>
              <a:t> </a:t>
            </a:r>
            <a:r>
              <a:rPr lang="fr-FR" dirty="0" err="1" smtClean="0"/>
              <a:t>estará</a:t>
            </a:r>
            <a:r>
              <a:rPr lang="fr-FR" dirty="0" smtClean="0"/>
              <a:t> </a:t>
            </a:r>
            <a:r>
              <a:rPr lang="fr-FR" dirty="0" err="1" smtClean="0"/>
              <a:t>ahí</a:t>
            </a:r>
            <a:r>
              <a:rPr lang="fr-FR" dirty="0" smtClean="0"/>
              <a:t> </a:t>
            </a:r>
            <a:r>
              <a:rPr lang="fr-FR" dirty="0" err="1" smtClean="0"/>
              <a:t>cuando</a:t>
            </a:r>
            <a:r>
              <a:rPr lang="fr-FR" dirty="0" smtClean="0"/>
              <a:t> se </a:t>
            </a:r>
            <a:r>
              <a:rPr lang="fr-FR" dirty="0" err="1" smtClean="0"/>
              <a:t>necesite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11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247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587654" y="2198934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 err="1" smtClean="0"/>
              <a:t>Concentrarse</a:t>
            </a:r>
            <a:r>
              <a:rPr lang="fr-BE" sz="2400" dirty="0" smtClean="0"/>
              <a:t> en los </a:t>
            </a:r>
            <a:r>
              <a:rPr lang="fr-BE" sz="2400" dirty="0" err="1" smtClean="0"/>
              <a:t>sectores</a:t>
            </a:r>
            <a:r>
              <a:rPr lang="fr-BE" sz="2400" dirty="0" smtClean="0"/>
              <a:t> de </a:t>
            </a:r>
            <a:r>
              <a:rPr lang="fr-BE" sz="2400" dirty="0" err="1" smtClean="0"/>
              <a:t>actividades</a:t>
            </a:r>
            <a:r>
              <a:rPr lang="fr-BE" sz="2400" dirty="0" smtClean="0"/>
              <a:t> </a:t>
            </a:r>
            <a:r>
              <a:rPr lang="fr-BE" sz="2400" dirty="0" err="1" smtClean="0"/>
              <a:t>más</a:t>
            </a:r>
            <a:r>
              <a:rPr lang="fr-BE" sz="2400" dirty="0" smtClean="0"/>
              <a:t> importantes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587654" y="3097396"/>
            <a:ext cx="809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 smtClean="0"/>
              <a:t>Contactarse</a:t>
            </a:r>
            <a:r>
              <a:rPr lang="fr-FR" sz="2400" dirty="0" smtClean="0"/>
              <a:t> con </a:t>
            </a:r>
            <a:r>
              <a:rPr lang="fr-FR" sz="2400" dirty="0" err="1" smtClean="0"/>
              <a:t>hoteles</a:t>
            </a:r>
            <a:r>
              <a:rPr lang="fr-FR" sz="2400" dirty="0"/>
              <a:t>, </a:t>
            </a:r>
            <a:r>
              <a:rPr lang="fr-FR" sz="2400" dirty="0" err="1" smtClean="0"/>
              <a:t>discotecas</a:t>
            </a:r>
            <a:r>
              <a:rPr lang="fr-FR" sz="2400" dirty="0"/>
              <a:t>, </a:t>
            </a:r>
            <a:r>
              <a:rPr lang="fr-FR" sz="2400" dirty="0" err="1" smtClean="0"/>
              <a:t>organizadores</a:t>
            </a:r>
            <a:r>
              <a:rPr lang="fr-FR" sz="2400" dirty="0" smtClean="0"/>
              <a:t> de </a:t>
            </a:r>
            <a:r>
              <a:rPr lang="fr-FR" sz="2400" dirty="0" err="1" smtClean="0"/>
              <a:t>eventos</a:t>
            </a:r>
            <a:r>
              <a:rPr lang="fr-FR" sz="2400" dirty="0" smtClean="0"/>
              <a:t>, </a:t>
            </a:r>
            <a:r>
              <a:rPr lang="fr-FR" sz="2400" dirty="0"/>
              <a:t>etc. 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587654" y="4371160"/>
            <a:ext cx="820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 smtClean="0"/>
              <a:t>Una </a:t>
            </a:r>
            <a:r>
              <a:rPr lang="fr-BE" sz="2400" dirty="0" err="1" smtClean="0"/>
              <a:t>vez</a:t>
            </a:r>
            <a:r>
              <a:rPr lang="fr-BE" sz="2400" dirty="0" smtClean="0"/>
              <a:t> </a:t>
            </a:r>
            <a:r>
              <a:rPr lang="fr-BE" sz="2400" dirty="0" err="1" smtClean="0"/>
              <a:t>allá</a:t>
            </a:r>
            <a:r>
              <a:rPr lang="fr-BE" sz="2400" dirty="0" smtClean="0"/>
              <a:t> </a:t>
            </a:r>
            <a:r>
              <a:rPr lang="fr-BE" sz="2400" dirty="0" err="1" smtClean="0"/>
              <a:t>entrar</a:t>
            </a:r>
            <a:r>
              <a:rPr lang="fr-BE" sz="2400" dirty="0" smtClean="0"/>
              <a:t> </a:t>
            </a:r>
            <a:r>
              <a:rPr lang="fr-BE" sz="2400" dirty="0" err="1" smtClean="0"/>
              <a:t>personalmente</a:t>
            </a:r>
            <a:r>
              <a:rPr lang="fr-BE" sz="2400" dirty="0" smtClean="0"/>
              <a:t> en </a:t>
            </a:r>
            <a:r>
              <a:rPr lang="fr-BE" sz="2400" dirty="0" err="1" smtClean="0"/>
              <a:t>contacto</a:t>
            </a:r>
            <a:r>
              <a:rPr lang="fr-BE" sz="2400" dirty="0" smtClean="0"/>
              <a:t> con </a:t>
            </a:r>
            <a:r>
              <a:rPr lang="fr-BE" sz="2400" dirty="0" err="1" smtClean="0"/>
              <a:t>empresas</a:t>
            </a:r>
            <a:r>
              <a:rPr lang="fr-BE" sz="2400" dirty="0" smtClean="0"/>
              <a:t> </a:t>
            </a:r>
            <a:r>
              <a:rPr lang="fr-BE" sz="2400" dirty="0" err="1" smtClean="0"/>
              <a:t>interesadas</a:t>
            </a:r>
            <a:r>
              <a:rPr lang="fr-BE" sz="2400" dirty="0" smtClean="0"/>
              <a:t> 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587654" y="111528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Tomar el </a:t>
            </a:r>
            <a:r>
              <a:rPr lang="fr-FR" sz="2400" dirty="0" err="1"/>
              <a:t>pulso</a:t>
            </a:r>
            <a:r>
              <a:rPr lang="fr-FR" sz="2400" dirty="0"/>
              <a:t> al </a:t>
            </a:r>
            <a:r>
              <a:rPr lang="fr-FR" sz="2400" dirty="0" err="1"/>
              <a:t>mercado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587654" y="5476726"/>
            <a:ext cx="71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 smtClean="0"/>
              <a:t>Aprovechar</a:t>
            </a:r>
            <a:r>
              <a:rPr lang="fr-FR" sz="2400" dirty="0" smtClean="0"/>
              <a:t>  </a:t>
            </a:r>
            <a:r>
              <a:rPr lang="fr-FR" sz="2400" dirty="0"/>
              <a:t>de </a:t>
            </a:r>
            <a:r>
              <a:rPr lang="fr-FR" sz="2400" dirty="0" smtClean="0"/>
              <a:t>la </a:t>
            </a:r>
            <a:r>
              <a:rPr lang="fr-FR" sz="2400" dirty="0" err="1" smtClean="0"/>
              <a:t>imagen</a:t>
            </a:r>
            <a:r>
              <a:rPr lang="fr-FR" sz="2400" dirty="0" smtClean="0"/>
              <a:t> de </a:t>
            </a:r>
            <a:r>
              <a:rPr lang="fr-FR" sz="2400" dirty="0" err="1" smtClean="0"/>
              <a:t>Valonia</a:t>
            </a:r>
            <a:endParaRPr lang="fr-BE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010273" y="2767281"/>
            <a:ext cx="4171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smtClean="0">
                <a:solidFill>
                  <a:schemeClr val="bg1"/>
                </a:solidFill>
                <a:latin typeface="Corbel" panose="020B0503020204020204" pitchFamily="34" charset="0"/>
              </a:rPr>
              <a:t>Gracias </a:t>
            </a:r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 dirty="0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31" name="Belfi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Bouteille J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etite bouteil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Bouteille HE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Bouteille HE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Bouteille Deloit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rfum Deloit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Media Mark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5" y="1042603"/>
            <a:ext cx="354532" cy="54932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79358" y="2320109"/>
            <a:ext cx="354532" cy="549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4" y="3597615"/>
            <a:ext cx="354532" cy="54932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71237" y="641746"/>
            <a:ext cx="4656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 err="1" smtClean="0"/>
              <a:t>Bebidas</a:t>
            </a:r>
            <a:r>
              <a:rPr lang="fr-FR" sz="2800" dirty="0" smtClean="0"/>
              <a:t> con </a:t>
            </a:r>
            <a:r>
              <a:rPr lang="fr-FR" sz="2800" dirty="0" err="1" smtClean="0"/>
              <a:t>envolturas</a:t>
            </a:r>
            <a:r>
              <a:rPr lang="fr-FR" sz="2800" dirty="0" smtClean="0"/>
              <a:t> </a:t>
            </a:r>
            <a:r>
              <a:rPr lang="fr-FR" sz="2800" dirty="0" err="1" smtClean="0"/>
              <a:t>personalizadas</a:t>
            </a:r>
            <a:r>
              <a:rPr lang="fr-FR" sz="2800" dirty="0" smtClean="0"/>
              <a:t> (</a:t>
            </a:r>
            <a:r>
              <a:rPr lang="fr-FR" sz="2800" dirty="0" err="1" smtClean="0"/>
              <a:t>sleeve</a:t>
            </a:r>
            <a:r>
              <a:rPr lang="fr-FR" sz="2800" dirty="0" smtClean="0"/>
              <a:t>) para </a:t>
            </a:r>
            <a:r>
              <a:rPr lang="fr-FR" sz="2800" dirty="0" err="1" smtClean="0"/>
              <a:t>cada</a:t>
            </a:r>
            <a:r>
              <a:rPr lang="fr-FR" sz="2800" dirty="0" smtClean="0"/>
              <a:t> </a:t>
            </a:r>
            <a:r>
              <a:rPr lang="fr-FR" sz="2800" dirty="0" err="1" smtClean="0"/>
              <a:t>tipo</a:t>
            </a:r>
            <a:r>
              <a:rPr lang="fr-FR" sz="2800" dirty="0" smtClean="0"/>
              <a:t> </a:t>
            </a:r>
            <a:r>
              <a:rPr lang="fr-FR" sz="2800" dirty="0"/>
              <a:t>de </a:t>
            </a:r>
            <a:r>
              <a:rPr lang="fr-FR" sz="2800" dirty="0" err="1" smtClean="0"/>
              <a:t>botella</a:t>
            </a:r>
            <a:endParaRPr lang="fr-BE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71237" y="2338363"/>
            <a:ext cx="53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s-ES_tradnl" sz="2800" noProof="1" smtClean="0"/>
              <a:t>Libertad</a:t>
            </a:r>
            <a:r>
              <a:rPr lang="fr-FR" sz="2800" dirty="0" smtClean="0"/>
              <a:t> </a:t>
            </a:r>
            <a:r>
              <a:rPr lang="fr-FR" sz="2800" dirty="0" err="1" smtClean="0"/>
              <a:t>gráfica</a:t>
            </a:r>
            <a:r>
              <a:rPr lang="fr-FR" sz="2800" dirty="0" smtClean="0"/>
              <a:t> total</a:t>
            </a:r>
            <a:endParaRPr lang="fr-BE" sz="28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71239" y="3609606"/>
            <a:ext cx="465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360° de </a:t>
            </a:r>
            <a:r>
              <a:rPr lang="fr-FR" sz="2800" dirty="0" err="1" smtClean="0"/>
              <a:t>pura</a:t>
            </a:r>
            <a:r>
              <a:rPr lang="fr-FR" sz="2800" dirty="0" smtClean="0"/>
              <a:t> </a:t>
            </a:r>
            <a:r>
              <a:rPr lang="fr-FR" sz="2800" dirty="0" err="1" smtClean="0"/>
              <a:t>creatividad</a:t>
            </a:r>
            <a:endParaRPr lang="fr-BE" sz="28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475274" y="4751586"/>
            <a:ext cx="5017009" cy="1138773"/>
            <a:chOff x="60924" y="4737298"/>
            <a:chExt cx="5017009" cy="1138773"/>
          </a:xfrm>
        </p:grpSpPr>
        <p:sp>
          <p:nvSpPr>
            <p:cNvPr id="39" name="ZoneTexte 38"/>
            <p:cNvSpPr txBox="1"/>
            <p:nvPr/>
          </p:nvSpPr>
          <p:spPr>
            <a:xfrm>
              <a:off x="60924" y="4737298"/>
              <a:ext cx="50170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400" b="1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Para </a:t>
              </a:r>
              <a:r>
                <a:rPr lang="fr-BE" sz="3400" b="1" dirty="0" err="1" smtClean="0">
                  <a:solidFill>
                    <a:schemeClr val="bg1"/>
                  </a:solidFill>
                  <a:latin typeface="Corbel" panose="020B0503020204020204" pitchFamily="34" charset="0"/>
                </a:rPr>
                <a:t>una</a:t>
              </a:r>
              <a:r>
                <a:rPr lang="fr-BE" sz="3400" b="1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 smtClean="0">
                  <a:solidFill>
                    <a:schemeClr val="bg1"/>
                  </a:solidFill>
                  <a:latin typeface="Corbel" panose="020B0503020204020204" pitchFamily="34" charset="0"/>
                </a:rPr>
                <a:t>botella</a:t>
              </a:r>
              <a:r>
                <a:rPr lang="fr-BE" sz="3400" b="1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 smtClean="0">
                  <a:solidFill>
                    <a:schemeClr val="bg1"/>
                  </a:solidFill>
                  <a:latin typeface="Corbel" panose="020B0503020204020204" pitchFamily="34" charset="0"/>
                </a:rPr>
                <a:t>única</a:t>
              </a:r>
              <a:r>
                <a:rPr lang="fr-BE" sz="3400" b="1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 e incomparable</a:t>
              </a:r>
              <a:endParaRPr lang="fr-BE" sz="34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62606" y="5306684"/>
              <a:ext cx="500194" cy="500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40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" y="845918"/>
            <a:ext cx="6552890" cy="518612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387865" y="3239766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273">
            <a:off x="4742771" y="2327254"/>
            <a:ext cx="1096346" cy="109634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21320998" flipV="1">
            <a:off x="3887614" y="2608889"/>
            <a:ext cx="3489849" cy="705742"/>
          </a:xfrm>
          <a:prstGeom prst="arc">
            <a:avLst/>
          </a:prstGeom>
          <a:noFill/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/>
          <p:cNvSpPr/>
          <p:nvPr/>
        </p:nvSpPr>
        <p:spPr>
          <a:xfrm rot="702814">
            <a:off x="7277896" y="2712241"/>
            <a:ext cx="211137" cy="133350"/>
          </a:xfrm>
          <a:prstGeom prst="triangle">
            <a:avLst/>
          </a:prstGeom>
          <a:solidFill>
            <a:srgbClr val="B23052"/>
          </a:solidFill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061322" y="1031095"/>
            <a:ext cx="3112499" cy="1527864"/>
            <a:chOff x="6061322" y="1031095"/>
            <a:chExt cx="3112499" cy="1527864"/>
          </a:xfrm>
        </p:grpSpPr>
        <p:sp>
          <p:nvSpPr>
            <p:cNvPr id="10" name="ZoneTexte 9"/>
            <p:cNvSpPr txBox="1"/>
            <p:nvPr/>
          </p:nvSpPr>
          <p:spPr>
            <a:xfrm rot="997795">
              <a:off x="6061322" y="1481741"/>
              <a:ext cx="311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 err="1" smtClean="0">
                  <a:solidFill>
                    <a:schemeClr val="bg1"/>
                  </a:solidFill>
                  <a:latin typeface="Corbel" panose="020B0503020204020204" pitchFamily="34" charset="0"/>
                </a:rPr>
                <a:t>Lieja</a:t>
              </a:r>
              <a:endParaRPr lang="fr-BE" sz="28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  <a:p>
              <a:pPr algn="ctr"/>
              <a:r>
                <a:rPr lang="fr-BE" sz="36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Chênée</a:t>
              </a:r>
              <a:endParaRPr lang="fr-B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1260">
              <a:off x="7683592" y="1031095"/>
              <a:ext cx="354532" cy="549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2117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commerciale Bilbao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1437042"/>
            <a:ext cx="354532" cy="5493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34978" y="1276558"/>
            <a:ext cx="772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 smtClean="0"/>
              <a:t>Todo</a:t>
            </a:r>
            <a:r>
              <a:rPr lang="fr-BE" sz="2800" dirty="0" smtClean="0"/>
              <a:t> en </a:t>
            </a:r>
            <a:r>
              <a:rPr lang="fr-BE" sz="2800" dirty="0" err="1" smtClean="0"/>
              <a:t>uno</a:t>
            </a:r>
            <a:r>
              <a:rPr lang="fr-BE" sz="2800" dirty="0" smtClean="0"/>
              <a:t> : </a:t>
            </a:r>
            <a:r>
              <a:rPr lang="fr-BE" sz="2800" dirty="0" err="1" smtClean="0"/>
              <a:t>Sleev’in</a:t>
            </a:r>
            <a:r>
              <a:rPr lang="fr-BE" sz="2800" dirty="0" smtClean="0"/>
              <a:t> se </a:t>
            </a:r>
            <a:r>
              <a:rPr lang="fr-BE" sz="2800" dirty="0" err="1" smtClean="0"/>
              <a:t>encarga</a:t>
            </a:r>
            <a:r>
              <a:rPr lang="fr-BE" sz="2800" dirty="0" smtClean="0"/>
              <a:t> de </a:t>
            </a:r>
            <a:r>
              <a:rPr lang="fr-BE" sz="2800" dirty="0" err="1" smtClean="0"/>
              <a:t>proveer</a:t>
            </a:r>
            <a:r>
              <a:rPr lang="fr-BE" sz="2800" dirty="0" smtClean="0"/>
              <a:t> la </a:t>
            </a:r>
            <a:r>
              <a:rPr lang="fr-BE" sz="2800" dirty="0" err="1" smtClean="0"/>
              <a:t>bebida</a:t>
            </a:r>
            <a:r>
              <a:rPr lang="fr-BE" sz="2800" dirty="0" smtClean="0"/>
              <a:t>, la </a:t>
            </a:r>
            <a:r>
              <a:rPr lang="fr-BE" sz="2800" dirty="0" err="1" smtClean="0"/>
              <a:t>botella</a:t>
            </a:r>
            <a:r>
              <a:rPr lang="fr-BE" sz="2800" dirty="0" smtClean="0"/>
              <a:t> y la </a:t>
            </a:r>
            <a:r>
              <a:rPr lang="fr-BE" sz="2800" dirty="0" err="1" smtClean="0"/>
              <a:t>envoltura</a:t>
            </a:r>
            <a:r>
              <a:rPr lang="fr-BE" sz="2800" dirty="0" smtClean="0"/>
              <a:t> </a:t>
            </a:r>
            <a:r>
              <a:rPr lang="fr-BE" sz="2800" dirty="0" err="1" smtClean="0"/>
              <a:t>personalizada</a:t>
            </a:r>
            <a:r>
              <a:rPr lang="fr-BE" sz="2800" dirty="0" smtClean="0"/>
              <a:t>.</a:t>
            </a:r>
            <a:endParaRPr lang="fr-BE" sz="2800" dirty="0"/>
          </a:p>
        </p:txBody>
      </p:sp>
      <p:sp>
        <p:nvSpPr>
          <p:cNvPr id="8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9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37979" y="3091802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4849351"/>
            <a:ext cx="354532" cy="54932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39975" y="4531432"/>
            <a:ext cx="772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smtClean="0"/>
              <a:t>El cliente </a:t>
            </a:r>
            <a:r>
              <a:rPr lang="fr-BE" sz="2800" dirty="0" err="1" smtClean="0"/>
              <a:t>envía</a:t>
            </a:r>
            <a:r>
              <a:rPr lang="fr-BE" sz="2800" dirty="0" smtClean="0"/>
              <a:t> su </a:t>
            </a:r>
            <a:r>
              <a:rPr lang="fr-BE" sz="2800" dirty="0" err="1" smtClean="0"/>
              <a:t>diseño</a:t>
            </a:r>
            <a:r>
              <a:rPr lang="fr-BE" sz="2800" dirty="0" smtClean="0"/>
              <a:t> </a:t>
            </a:r>
            <a:r>
              <a:rPr lang="fr-BE" sz="2800" dirty="0" err="1" smtClean="0"/>
              <a:t>hecho</a:t>
            </a:r>
            <a:r>
              <a:rPr lang="fr-BE" sz="2800" dirty="0" smtClean="0"/>
              <a:t> à </a:t>
            </a:r>
            <a:r>
              <a:rPr lang="fr-BE" sz="2800" dirty="0" err="1" smtClean="0"/>
              <a:t>Sleev’in</a:t>
            </a:r>
            <a:endParaRPr lang="fr-BE" sz="2800" dirty="0" smtClean="0"/>
          </a:p>
          <a:p>
            <a:pPr algn="just"/>
            <a:r>
              <a:rPr lang="fr-BE" sz="2800" dirty="0" smtClean="0">
                <a:sym typeface="Wingdings"/>
              </a:rPr>
              <a:t> </a:t>
            </a:r>
            <a:r>
              <a:rPr lang="fr-BE" sz="2800" dirty="0" err="1" smtClean="0">
                <a:sym typeface="Wingdings"/>
              </a:rPr>
              <a:t>Sleev’in</a:t>
            </a:r>
            <a:r>
              <a:rPr lang="fr-BE" sz="2800" dirty="0" smtClean="0">
                <a:sym typeface="Wingdings"/>
              </a:rPr>
              <a:t> se </a:t>
            </a:r>
            <a:r>
              <a:rPr lang="fr-BE" sz="2800" dirty="0" err="1" smtClean="0">
                <a:sym typeface="Wingdings"/>
              </a:rPr>
              <a:t>encarga</a:t>
            </a:r>
            <a:r>
              <a:rPr lang="fr-BE" sz="2800" dirty="0" smtClean="0">
                <a:sym typeface="Wingdings"/>
              </a:rPr>
              <a:t> </a:t>
            </a:r>
            <a:r>
              <a:rPr lang="fr-BE" sz="2800" dirty="0" err="1" smtClean="0">
                <a:sym typeface="Wingdings"/>
              </a:rPr>
              <a:t>solamente</a:t>
            </a:r>
            <a:r>
              <a:rPr lang="fr-BE" sz="2800" dirty="0" smtClean="0">
                <a:sym typeface="Wingdings"/>
              </a:rPr>
              <a:t> de </a:t>
            </a:r>
            <a:r>
              <a:rPr lang="fr-BE" sz="2800" dirty="0" err="1" smtClean="0">
                <a:sym typeface="Wingdings"/>
              </a:rPr>
              <a:t>proveer</a:t>
            </a:r>
            <a:r>
              <a:rPr lang="fr-BE" sz="2800" dirty="0" smtClean="0">
                <a:sym typeface="Wingdings"/>
              </a:rPr>
              <a:t> las </a:t>
            </a:r>
            <a:r>
              <a:rPr lang="fr-BE" sz="2800" dirty="0" err="1" smtClean="0">
                <a:sym typeface="Wingdings"/>
              </a:rPr>
              <a:t>botellas</a:t>
            </a:r>
            <a:r>
              <a:rPr lang="fr-BE" sz="2800" dirty="0" smtClean="0">
                <a:sym typeface="Wingdings"/>
              </a:rPr>
              <a:t> (con o sin </a:t>
            </a:r>
            <a:r>
              <a:rPr lang="fr-BE" sz="2800" dirty="0" err="1" smtClean="0">
                <a:sym typeface="Wingdings"/>
              </a:rPr>
              <a:t>bebida</a:t>
            </a:r>
            <a:r>
              <a:rPr lang="fr-BE" sz="2800" dirty="0">
                <a:sym typeface="Wingdings"/>
              </a:rPr>
              <a:t>)</a:t>
            </a:r>
            <a:r>
              <a:rPr lang="fr-BE" sz="2800" dirty="0" smtClean="0">
                <a:sym typeface="Wingdings"/>
              </a:rPr>
              <a:t> </a:t>
            </a:r>
            <a:endParaRPr lang="fr-BE" sz="2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39975" y="2795049"/>
            <a:ext cx="772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smtClean="0"/>
              <a:t>El cliente </a:t>
            </a:r>
            <a:r>
              <a:rPr lang="fr-BE" sz="2800" dirty="0" err="1" smtClean="0"/>
              <a:t>envía</a:t>
            </a:r>
            <a:r>
              <a:rPr lang="fr-BE" sz="2800" dirty="0" smtClean="0"/>
              <a:t> sus </a:t>
            </a:r>
            <a:r>
              <a:rPr lang="fr-BE" sz="2800" dirty="0" err="1" smtClean="0"/>
              <a:t>botellas</a:t>
            </a:r>
            <a:r>
              <a:rPr lang="fr-BE" sz="2800" dirty="0" smtClean="0"/>
              <a:t> a </a:t>
            </a:r>
            <a:r>
              <a:rPr lang="fr-BE" sz="2800" dirty="0" err="1" smtClean="0"/>
              <a:t>Sleev’in</a:t>
            </a:r>
            <a:endParaRPr lang="fr-BE" sz="2800" dirty="0" smtClean="0"/>
          </a:p>
          <a:p>
            <a:pPr algn="just"/>
            <a:r>
              <a:rPr lang="fr-BE" sz="2800" dirty="0" smtClean="0">
                <a:sym typeface="Wingdings"/>
              </a:rPr>
              <a:t> </a:t>
            </a:r>
            <a:r>
              <a:rPr lang="fr-BE" sz="2800" dirty="0" err="1" smtClean="0"/>
              <a:t>Sleev’in</a:t>
            </a:r>
            <a:r>
              <a:rPr lang="fr-BE" sz="2800" dirty="0" smtClean="0"/>
              <a:t> se </a:t>
            </a:r>
            <a:r>
              <a:rPr lang="fr-BE" sz="2800" dirty="0" err="1" smtClean="0"/>
              <a:t>encarga</a:t>
            </a:r>
            <a:r>
              <a:rPr lang="fr-BE" sz="2800" dirty="0" smtClean="0"/>
              <a:t> </a:t>
            </a:r>
            <a:r>
              <a:rPr lang="fr-BE" sz="2800" dirty="0" err="1" smtClean="0"/>
              <a:t>solamente</a:t>
            </a:r>
            <a:r>
              <a:rPr lang="fr-BE" sz="2800" dirty="0" smtClean="0"/>
              <a:t> de </a:t>
            </a:r>
            <a:r>
              <a:rPr lang="fr-BE" sz="2800" dirty="0" err="1" smtClean="0"/>
              <a:t>proveer</a:t>
            </a:r>
            <a:r>
              <a:rPr lang="fr-BE" sz="2800" dirty="0" smtClean="0"/>
              <a:t> la </a:t>
            </a:r>
            <a:r>
              <a:rPr lang="fr-BE" sz="2800" dirty="0" err="1" smtClean="0"/>
              <a:t>envoltura</a:t>
            </a:r>
            <a:r>
              <a:rPr lang="fr-BE" sz="2800" dirty="0" smtClean="0"/>
              <a:t> </a:t>
            </a:r>
            <a:r>
              <a:rPr lang="fr-BE" sz="2800" dirty="0" err="1" smtClean="0"/>
              <a:t>personalizada</a:t>
            </a: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19" name="Bouteille plan"/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9441812" y="1602952"/>
            <a:ext cx="713474" cy="8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9557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Mission commerciale Bilbao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436916" y="819397"/>
            <a:ext cx="5106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Algunos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b="1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precios</a:t>
            </a:r>
            <a:r>
              <a:rPr lang="fr-FR" sz="2800" b="1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endParaRPr lang="fr-FR" sz="2800" cap="small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7993"/>
              </p:ext>
            </p:extLst>
          </p:nvPr>
        </p:nvGraphicFramePr>
        <p:xfrm>
          <a:off x="1087630" y="1657816"/>
          <a:ext cx="8151373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606"/>
                <a:gridCol w="866899"/>
                <a:gridCol w="871855"/>
                <a:gridCol w="838192"/>
                <a:gridCol w="855023"/>
                <a:gridCol w="855024"/>
                <a:gridCol w="878774"/>
              </a:tblGrid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Producto</a:t>
                      </a:r>
                      <a:r>
                        <a:rPr lang="fr-FR" dirty="0" smtClean="0"/>
                        <a:t>/</a:t>
                      </a:r>
                      <a:r>
                        <a:rPr lang="fr-FR" dirty="0" err="1" smtClean="0"/>
                        <a:t>Cantidad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1440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480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48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A624"/>
                          </a:solidFill>
                        </a:rPr>
                        <a:t>Cava</a:t>
                      </a:r>
                      <a:endParaRPr lang="fr-FR" dirty="0">
                        <a:solidFill>
                          <a:srgbClr val="FFA62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9,08€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9,48€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10,83€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11,65€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12,39€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15,11€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</a:rPr>
                        <a:t>Laurent Perrier</a:t>
                      </a:r>
                      <a:r>
                        <a:rPr lang="fr-FR" baseline="0" dirty="0" smtClean="0">
                          <a:solidFill>
                            <a:srgbClr val="00B050"/>
                          </a:solidFill>
                        </a:rPr>
                        <a:t> Brut 75 cl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33,62€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35,06€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36,76€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37,43€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38,78€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41,45€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Curtius 75 cl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7,25€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7,70€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9,04€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9,17€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9,71€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12,55€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Vodka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17,59€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18,02€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19,17€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20,14€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20,89€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23,56€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7030A0"/>
                          </a:solidFill>
                        </a:rPr>
                        <a:t>Bordeaux</a:t>
                      </a:r>
                      <a:r>
                        <a:rPr lang="fr-FR" baseline="0" dirty="0" smtClean="0">
                          <a:solidFill>
                            <a:srgbClr val="7030A0"/>
                          </a:solidFill>
                        </a:rPr>
                        <a:t> Réserve Rouge 75 cl</a:t>
                      </a:r>
                      <a:endParaRPr lang="fr-FR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10,03€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10,53€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11,69€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12,49€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13,24€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15,91€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Kidibul</a:t>
                      </a:r>
                      <a:r>
                        <a:rPr lang="fr-FR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Pomme-Cerise 75</a:t>
                      </a:r>
                      <a:r>
                        <a:rPr lang="fr-FR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cl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6,44€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7,01€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8,13€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9,00€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9,90€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12,57€</a:t>
                      </a:r>
                      <a:endParaRPr lang="fr-FR" dirty="0"/>
                    </a:p>
                  </a:txBody>
                  <a:tcPr/>
                </a:tc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rgbClr val="7F233D"/>
                          </a:solidFill>
                        </a:rPr>
                        <a:t>Agua s/</a:t>
                      </a:r>
                      <a:r>
                        <a:rPr lang="fr-FR" baseline="0" dirty="0" err="1" smtClean="0">
                          <a:solidFill>
                            <a:srgbClr val="7F233D"/>
                          </a:solidFill>
                        </a:rPr>
                        <a:t>gas</a:t>
                      </a:r>
                      <a:r>
                        <a:rPr lang="fr-FR" baseline="0" dirty="0" smtClean="0">
                          <a:solidFill>
                            <a:srgbClr val="7F233D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7F233D"/>
                          </a:solidFill>
                        </a:rPr>
                        <a:t>botella</a:t>
                      </a:r>
                      <a:r>
                        <a:rPr lang="fr-FR" baseline="0" dirty="0" smtClean="0">
                          <a:solidFill>
                            <a:srgbClr val="7F233D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7F233D"/>
                          </a:solidFill>
                        </a:rPr>
                        <a:t>vidrio</a:t>
                      </a:r>
                      <a:r>
                        <a:rPr lang="fr-FR" baseline="0" dirty="0" smtClean="0">
                          <a:solidFill>
                            <a:srgbClr val="7F233D"/>
                          </a:solidFill>
                        </a:rPr>
                        <a:t> 75 cl</a:t>
                      </a:r>
                      <a:endParaRPr lang="fr-FR" dirty="0">
                        <a:solidFill>
                          <a:srgbClr val="7F233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2,99€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3,63€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4,27€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4,99€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/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/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384514" y="5338556"/>
            <a:ext cx="948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servicio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todo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en </a:t>
            </a:r>
            <a:r>
              <a:rPr lang="fr-FR" sz="28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uno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: 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175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€ + 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(PU * Cant</a:t>
            </a:r>
            <a:r>
              <a:rPr lang="fr-FR" sz="28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.) + Tr</a:t>
            </a:r>
            <a:endParaRPr lang="fr-FR" sz="2800" cap="small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04505" y="4619509"/>
            <a:ext cx="8234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Por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unidad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con 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envoltura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personalizada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sin IVA, 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accisas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incluidas</a:t>
            </a:r>
            <a:r>
              <a:rPr lang="fr-FR" sz="1600" cap="small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Ex-Works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944310" y="806343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931399" y="5325502"/>
            <a:ext cx="354532" cy="549329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7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2" name="Bouteille pl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812" y="1602952"/>
            <a:ext cx="713474" cy="8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316" y="1599229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3732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6" y="2552465"/>
            <a:ext cx="63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dirty="0" err="1" smtClean="0"/>
              <a:t>Elección</a:t>
            </a:r>
            <a:r>
              <a:rPr lang="fr-BE" sz="3200" dirty="0" smtClean="0"/>
              <a:t> </a:t>
            </a:r>
            <a:r>
              <a:rPr lang="fr-BE" sz="3200" dirty="0" err="1" smtClean="0"/>
              <a:t>del</a:t>
            </a:r>
            <a:r>
              <a:rPr lang="fr-BE" sz="3200" dirty="0" smtClean="0"/>
              <a:t> </a:t>
            </a:r>
            <a:r>
              <a:rPr lang="fr-BE" sz="3200" dirty="0" err="1" smtClean="0"/>
              <a:t>producto</a:t>
            </a:r>
            <a:r>
              <a:rPr lang="fr-BE" sz="3200" dirty="0" smtClean="0"/>
              <a:t> y </a:t>
            </a:r>
            <a:r>
              <a:rPr lang="fr-BE" sz="3200" dirty="0" err="1" smtClean="0"/>
              <a:t>del</a:t>
            </a:r>
            <a:r>
              <a:rPr lang="fr-BE" sz="3200" dirty="0" smtClean="0"/>
              <a:t> </a:t>
            </a:r>
            <a:r>
              <a:rPr lang="fr-BE" sz="3200" dirty="0" err="1" smtClean="0"/>
              <a:t>diseño</a:t>
            </a:r>
            <a:endParaRPr lang="fr-BE" sz="3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694215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380437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6" y="3686318"/>
            <a:ext cx="490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smtClean="0"/>
              <a:t>Producción</a:t>
            </a:r>
            <a:endParaRPr lang="fr-BE" sz="32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851103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74586"/>
            <a:ext cx="605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 smtClean="0"/>
              <a:t>El cliente se </a:t>
            </a:r>
            <a:r>
              <a:rPr lang="fr-BE" smtClean="0"/>
              <a:t>contacta con </a:t>
            </a:r>
            <a:r>
              <a:rPr lang="fr-BE" dirty="0" err="1" smtClean="0"/>
              <a:t>Sleev’in</a:t>
            </a:r>
            <a:endParaRPr lang="fr-BE" dirty="0"/>
          </a:p>
        </p:txBody>
      </p:sp>
      <p:sp>
        <p:nvSpPr>
          <p:cNvPr id="27" name="ZoneTexte 26"/>
          <p:cNvSpPr txBox="1"/>
          <p:nvPr/>
        </p:nvSpPr>
        <p:spPr>
          <a:xfrm>
            <a:off x="1652336" y="4865772"/>
            <a:ext cx="784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 err="1" smtClean="0"/>
              <a:t>Plazo</a:t>
            </a:r>
            <a:r>
              <a:rPr lang="fr-BE" dirty="0" smtClean="0"/>
              <a:t> </a:t>
            </a:r>
            <a:r>
              <a:rPr lang="fr-BE" dirty="0"/>
              <a:t>de </a:t>
            </a:r>
            <a:r>
              <a:rPr lang="fr-BE" dirty="0" err="1" smtClean="0"/>
              <a:t>entrega</a:t>
            </a:r>
            <a:r>
              <a:rPr lang="fr-BE" dirty="0" smtClean="0"/>
              <a:t> </a:t>
            </a:r>
            <a:r>
              <a:rPr lang="fr-BE" dirty="0" err="1" smtClean="0"/>
              <a:t>alrededor</a:t>
            </a:r>
            <a:r>
              <a:rPr lang="fr-BE" dirty="0" smtClean="0"/>
              <a:t> de 3 </a:t>
            </a:r>
            <a:r>
              <a:rPr lang="fr-BE" dirty="0" err="1" smtClean="0"/>
              <a:t>semanas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258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369" y="163050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3594959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571455" y="3630525"/>
            <a:ext cx="46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 smtClean="0"/>
              <a:t>Aplicación</a:t>
            </a:r>
            <a:r>
              <a:rPr lang="fr-BE" sz="2800" dirty="0" smtClean="0"/>
              <a:t> sobre </a:t>
            </a:r>
            <a:r>
              <a:rPr lang="fr-BE" sz="2800" dirty="0"/>
              <a:t>la </a:t>
            </a:r>
            <a:r>
              <a:rPr lang="fr-BE" sz="2800" dirty="0" err="1" smtClean="0"/>
              <a:t>botella</a:t>
            </a:r>
            <a:endParaRPr lang="fr-BE" sz="28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4429439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1917332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71455" y="4468846"/>
            <a:ext cx="44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 smtClean="0"/>
              <a:t>Secado</a:t>
            </a:r>
            <a:r>
              <a:rPr lang="fr-BE" sz="2800" dirty="0" smtClean="0"/>
              <a:t> </a:t>
            </a:r>
            <a:r>
              <a:rPr lang="fr-BE" sz="2800" dirty="0"/>
              <a:t>de la </a:t>
            </a:r>
            <a:r>
              <a:rPr lang="fr-BE" sz="2800" dirty="0" err="1" smtClean="0"/>
              <a:t>botella</a:t>
            </a:r>
            <a:endParaRPr lang="fr-BE" sz="28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5287667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71455" y="1965764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 smtClean="0"/>
              <a:t>Diseño</a:t>
            </a:r>
            <a:r>
              <a:rPr lang="fr-BE" sz="2800" dirty="0" smtClean="0"/>
              <a:t> </a:t>
            </a:r>
            <a:r>
              <a:rPr lang="fr-BE" sz="2800" dirty="0" err="1" smtClean="0"/>
              <a:t>del</a:t>
            </a:r>
            <a:r>
              <a:rPr lang="fr-BE" sz="2800" dirty="0" smtClean="0"/>
              <a:t> sleeve</a:t>
            </a:r>
            <a:endParaRPr lang="fr-BE" sz="28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571455" y="5354664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</a:t>
            </a:r>
            <a:r>
              <a:rPr lang="fr-BE" sz="2800" dirty="0" err="1" smtClean="0"/>
              <a:t>botella</a:t>
            </a:r>
            <a:r>
              <a:rPr lang="fr-BE" sz="2800" dirty="0" smtClean="0"/>
              <a:t> </a:t>
            </a:r>
            <a:r>
              <a:rPr lang="fr-BE" sz="2800" dirty="0" err="1" smtClean="0"/>
              <a:t>está</a:t>
            </a:r>
            <a:r>
              <a:rPr lang="fr-BE" sz="2800" dirty="0" smtClean="0"/>
              <a:t> lista para </a:t>
            </a:r>
            <a:r>
              <a:rPr lang="fr-BE" sz="2800" dirty="0" err="1" smtClean="0"/>
              <a:t>ser</a:t>
            </a:r>
            <a:r>
              <a:rPr lang="fr-BE" sz="2800" dirty="0" smtClean="0"/>
              <a:t> </a:t>
            </a:r>
            <a:r>
              <a:rPr lang="fr-BE" sz="2800" dirty="0" err="1" smtClean="0"/>
              <a:t>enviada</a:t>
            </a:r>
            <a:endParaRPr lang="fr-BE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-152342" y="989444"/>
            <a:ext cx="53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ctr"/>
            <a:r>
              <a:rPr lang="fr-BE" sz="4000" b="1" cap="small" dirty="0" err="1" smtClean="0"/>
              <a:t>Producción</a:t>
            </a:r>
            <a:r>
              <a:rPr lang="fr-BE" sz="4000" b="1" cap="small" dirty="0" smtClean="0"/>
              <a:t> </a:t>
            </a:r>
            <a:r>
              <a:rPr lang="fr-BE" sz="4000" b="1" cap="small" dirty="0"/>
              <a:t>…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2750002"/>
            <a:ext cx="354532" cy="54932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571454" y="2768456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 smtClean="0"/>
              <a:t>Impresión</a:t>
            </a:r>
            <a:r>
              <a:rPr lang="fr-BE" sz="2800" dirty="0" smtClean="0"/>
              <a:t> </a:t>
            </a:r>
            <a:r>
              <a:rPr lang="fr-BE" sz="2800" dirty="0" err="1" smtClean="0"/>
              <a:t>del</a:t>
            </a:r>
            <a:r>
              <a:rPr lang="fr-BE" sz="2800" dirty="0" smtClean="0"/>
              <a:t> sleeve</a:t>
            </a:r>
            <a:endParaRPr lang="fr-BE" sz="2800" dirty="0"/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88" y="3069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  <p:bldP spid="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253277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</a:t>
            </a:r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3" y="1616964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33094" y="1387268"/>
            <a:ext cx="8216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sz="2800" dirty="0" err="1" smtClean="0"/>
              <a:t>Conocimiento</a:t>
            </a:r>
            <a:r>
              <a:rPr lang="fr-FR" sz="2800" dirty="0" smtClean="0"/>
              <a:t> de la </a:t>
            </a:r>
            <a:r>
              <a:rPr lang="fr-FR" sz="2800" dirty="0" err="1" smtClean="0"/>
              <a:t>reglamentación</a:t>
            </a:r>
            <a:r>
              <a:rPr lang="fr-FR" sz="2800" dirty="0" smtClean="0"/>
              <a:t> (</a:t>
            </a:r>
            <a:r>
              <a:rPr lang="fr-FR" sz="2800" dirty="0" err="1" smtClean="0"/>
              <a:t>etiquetado</a:t>
            </a:r>
            <a:r>
              <a:rPr lang="fr-FR" sz="2800" dirty="0" smtClean="0"/>
              <a:t>, </a:t>
            </a:r>
            <a:r>
              <a:rPr lang="fr-FR" sz="2800" dirty="0" err="1" smtClean="0"/>
              <a:t>aduana</a:t>
            </a:r>
            <a:r>
              <a:rPr lang="fr-FR" sz="2800" dirty="0" smtClean="0"/>
              <a:t>, </a:t>
            </a:r>
            <a:r>
              <a:rPr lang="fr-FR" sz="2800" dirty="0" err="1" smtClean="0"/>
              <a:t>formalidades</a:t>
            </a:r>
            <a:r>
              <a:rPr lang="fr-FR" sz="2800" dirty="0" smtClean="0"/>
              <a:t> </a:t>
            </a:r>
            <a:r>
              <a:rPr lang="fr-FR" sz="2800" dirty="0" err="1" smtClean="0"/>
              <a:t>administrativas</a:t>
            </a:r>
            <a:r>
              <a:rPr lang="fr-FR" sz="2800" dirty="0" smtClean="0"/>
              <a:t>, </a:t>
            </a:r>
            <a:r>
              <a:rPr lang="fr-FR" sz="2800" dirty="0" err="1" smtClean="0"/>
              <a:t>etc</a:t>
            </a:r>
            <a:r>
              <a:rPr lang="mr-IN" sz="2800" dirty="0" smtClean="0"/>
              <a:t>…</a:t>
            </a:r>
            <a:r>
              <a:rPr lang="fr-FR" sz="2800" dirty="0" smtClean="0"/>
              <a:t>) </a:t>
            </a:r>
            <a:endParaRPr lang="fr-BE" sz="2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105474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533095" y="2687642"/>
            <a:ext cx="72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 smtClean="0"/>
              <a:t>Posesión</a:t>
            </a:r>
            <a:r>
              <a:rPr lang="fr-BE" sz="2800" dirty="0" smtClean="0"/>
              <a:t> de un </a:t>
            </a:r>
            <a:r>
              <a:rPr lang="fr-BE" sz="2800" dirty="0" err="1" smtClean="0"/>
              <a:t>depósito</a:t>
            </a:r>
            <a:r>
              <a:rPr lang="fr-BE" sz="2800" dirty="0" smtClean="0"/>
              <a:t> fiscal de </a:t>
            </a:r>
            <a:r>
              <a:rPr lang="fr-BE" sz="2800" dirty="0" err="1" smtClean="0"/>
              <a:t>Régimen</a:t>
            </a:r>
            <a:r>
              <a:rPr lang="fr-BE" sz="2800" dirty="0"/>
              <a:t> </a:t>
            </a:r>
            <a:r>
              <a:rPr lang="fr-BE" sz="2800" dirty="0" err="1" smtClean="0"/>
              <a:t>Suspensivo</a:t>
            </a:r>
            <a:r>
              <a:rPr lang="fr-BE" sz="2800" dirty="0" smtClean="0"/>
              <a:t> de </a:t>
            </a:r>
            <a:r>
              <a:rPr lang="fr-BE" sz="2800" dirty="0" err="1" smtClean="0"/>
              <a:t>accisas</a:t>
            </a:r>
            <a:r>
              <a:rPr lang="fr-BE" sz="2800" dirty="0" smtClean="0"/>
              <a:t> (facilita los </a:t>
            </a:r>
            <a:r>
              <a:rPr lang="fr-BE" sz="2800" dirty="0" err="1" smtClean="0"/>
              <a:t>movimientos</a:t>
            </a:r>
            <a:r>
              <a:rPr lang="fr-BE" sz="2800" dirty="0" smtClean="0"/>
              <a:t> de </a:t>
            </a:r>
            <a:r>
              <a:rPr lang="fr-BE" sz="2800" b="1" dirty="0" err="1" smtClean="0"/>
              <a:t>importación</a:t>
            </a:r>
            <a:r>
              <a:rPr lang="fr-BE" sz="2800" b="1" dirty="0" smtClean="0"/>
              <a:t> y </a:t>
            </a:r>
            <a:r>
              <a:rPr lang="fr-BE" sz="2800" b="1" dirty="0" err="1" smtClean="0"/>
              <a:t>exportación</a:t>
            </a:r>
            <a:r>
              <a:rPr lang="fr-BE" sz="2800" dirty="0" smtClean="0"/>
              <a:t>)</a:t>
            </a:r>
            <a:endParaRPr lang="fr-BE" sz="28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4625544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533095" y="4442653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 smtClean="0"/>
              <a:t>Botella</a:t>
            </a:r>
            <a:r>
              <a:rPr lang="fr-BE" sz="2800" dirty="0" smtClean="0"/>
              <a:t> </a:t>
            </a:r>
            <a:r>
              <a:rPr lang="fr-BE" sz="2800" dirty="0" err="1" smtClean="0"/>
              <a:t>personalizada</a:t>
            </a:r>
            <a:r>
              <a:rPr lang="fr-BE" sz="2800" dirty="0" smtClean="0"/>
              <a:t> </a:t>
            </a:r>
            <a:r>
              <a:rPr lang="fr-BE" sz="2800" dirty="0"/>
              <a:t>= </a:t>
            </a:r>
            <a:r>
              <a:rPr lang="fr-BE" sz="2800" dirty="0" smtClean="0"/>
              <a:t> </a:t>
            </a:r>
            <a:r>
              <a:rPr lang="fr-BE" sz="2800" dirty="0" err="1" smtClean="0"/>
              <a:t>objeto</a:t>
            </a:r>
            <a:r>
              <a:rPr lang="fr-BE" sz="2800" dirty="0" smtClean="0"/>
              <a:t> </a:t>
            </a:r>
            <a:r>
              <a:rPr lang="fr-BE" sz="2800" dirty="0" err="1" smtClean="0"/>
              <a:t>publicitario</a:t>
            </a:r>
            <a:r>
              <a:rPr lang="fr-BE" sz="2800" dirty="0" smtClean="0"/>
              <a:t> </a:t>
            </a:r>
            <a:r>
              <a:rPr lang="fr-BE" sz="2800" b="1" dirty="0" smtClean="0"/>
              <a:t>100% </a:t>
            </a:r>
            <a:r>
              <a:rPr lang="fr-BE" sz="2800" b="1" dirty="0" err="1" smtClean="0"/>
              <a:t>deducible</a:t>
            </a:r>
            <a:r>
              <a:rPr lang="fr-BE" sz="2800" dirty="0" smtClean="0"/>
              <a:t> 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25" grpId="0"/>
      <p:bldP spid="2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9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 smtClean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 smtClean="0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 : coins arrondis 1"/>
          <p:cNvSpPr/>
          <p:nvPr/>
        </p:nvSpPr>
        <p:spPr>
          <a:xfrm>
            <a:off x="4857746" y="1761311"/>
            <a:ext cx="100013" cy="4047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826477" y="849866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B2B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55683" y="845918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30850" y="1843750"/>
            <a:ext cx="416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Destinado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a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cualquier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sector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B2B</a:t>
            </a:r>
            <a:endParaRPr lang="fr-BE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221801" y="1843750"/>
            <a:ext cx="458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Pero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se </a:t>
            </a:r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aplica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igualmente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a los </a:t>
            </a:r>
            <a:r>
              <a:rPr lang="fr-BE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consumidores</a:t>
            </a:r>
            <a:r>
              <a:rPr lang="fr-BE" sz="3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finales </a:t>
            </a:r>
            <a:endParaRPr lang="fr-BE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5150" y="3371678"/>
            <a:ext cx="292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Regalos</a:t>
            </a:r>
            <a:r>
              <a:rPr lang="fr-BE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negocios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72332" y="4157904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Decoración</a:t>
            </a:r>
            <a:r>
              <a:rPr lang="fr-BE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de </a:t>
            </a:r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oficina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55023" y="4944130"/>
            <a:ext cx="319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smtClean="0">
                <a:solidFill>
                  <a:schemeClr val="bg1"/>
                </a:solidFill>
                <a:latin typeface="Corbel" panose="020B0503020204020204" pitchFamily="34" charset="0"/>
              </a:rPr>
              <a:t>Acciones</a:t>
            </a:r>
            <a:r>
              <a:rPr lang="fr-BE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promoción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11022" y="3383555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Matrimonios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840796" y="4187052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Fiestas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56647" y="4970405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Eventos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4575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272980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26128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/>
      <p:bldP spid="22" grpId="0"/>
      <p:bldP spid="24" grpId="0"/>
      <p:bldP spid="25" grpId="0"/>
      <p:bldP spid="6" grpId="0"/>
      <p:bldP spid="26" grpId="0"/>
      <p:bldP spid="27" grpId="0"/>
      <p:bldP spid="28" grpId="0"/>
      <p:bldP spid="29" grpId="0"/>
      <p:bldP spid="30" grpId="0"/>
      <p:bldP spid="7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532</Words>
  <Application>Microsoft Macintosh PowerPoint</Application>
  <PresentationFormat>Grand écran</PresentationFormat>
  <Paragraphs>186</Paragraphs>
  <Slides>11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Calibri</vt:lpstr>
      <vt:lpstr>Calibri Light</vt:lpstr>
      <vt:lpstr>Corbel</vt:lpstr>
      <vt:lpstr>Mangal</vt:lpstr>
      <vt:lpstr>Wingdings</vt:lpstr>
      <vt:lpstr>Arial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Jean Paul Peters</cp:lastModifiedBy>
  <cp:revision>154</cp:revision>
  <dcterms:created xsi:type="dcterms:W3CDTF">2017-11-07T12:02:57Z</dcterms:created>
  <dcterms:modified xsi:type="dcterms:W3CDTF">2017-11-26T20:11:10Z</dcterms:modified>
</cp:coreProperties>
</file>