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1" r:id="rId4"/>
    <p:sldId id="260" r:id="rId5"/>
    <p:sldId id="262" r:id="rId6"/>
    <p:sldId id="263" r:id="rId7"/>
    <p:sldId id="268" r:id="rId8"/>
    <p:sldId id="267" r:id="rId9"/>
    <p:sldId id="264" r:id="rId10"/>
    <p:sldId id="266" r:id="rId11"/>
    <p:sldId id="265" r:id="rId12"/>
    <p:sldId id="269" r:id="rId13"/>
    <p:sldId id="271" r:id="rId14"/>
    <p:sldId id="275" r:id="rId15"/>
    <p:sldId id="256" r:id="rId16"/>
    <p:sldId id="257" r:id="rId17"/>
    <p:sldId id="272" r:id="rId18"/>
    <p:sldId id="273" r:id="rId19"/>
    <p:sldId id="277" r:id="rId20"/>
    <p:sldId id="281" r:id="rId21"/>
    <p:sldId id="278" r:id="rId22"/>
    <p:sldId id="274" r:id="rId23"/>
    <p:sldId id="280" r:id="rId24"/>
    <p:sldId id="283" r:id="rId25"/>
    <p:sldId id="279" r:id="rId26"/>
    <p:sldId id="282" r:id="rId27"/>
    <p:sldId id="284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en-US" sz="3200" b="1" i="0" u="none" strike="noStrike" dirty="0">
                <a:solidFill>
                  <a:schemeClr val="bg1"/>
                </a:solidFill>
                <a:effectLst/>
                <a:latin typeface="Corbel" panose="020B0503020204020204" pitchFamily="34" charset="0"/>
              </a:rPr>
              <a:t>Cost on education as % of total government cost [</a:t>
            </a:r>
            <a:r>
              <a:rPr lang="en-US" sz="3200" b="1" i="0" u="none" strike="noStrike" dirty="0" err="1">
                <a:solidFill>
                  <a:schemeClr val="bg1"/>
                </a:solidFill>
                <a:effectLst/>
                <a:latin typeface="Corbel" panose="020B0503020204020204" pitchFamily="34" charset="0"/>
              </a:rPr>
              <a:t>WorldBank</a:t>
            </a:r>
            <a:r>
              <a:rPr lang="en-US" sz="3200" b="1" i="0" u="none" strike="noStrike" dirty="0">
                <a:solidFill>
                  <a:schemeClr val="bg1"/>
                </a:solidFill>
                <a:effectLst/>
                <a:latin typeface="Corbel" panose="020B0503020204020204" pitchFamily="34" charset="0"/>
              </a:rPr>
              <a:t>]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bg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4.4986603237095364E-2"/>
          <c:y val="0.21627476238232554"/>
          <c:w val="0.94228191528142313"/>
          <c:h val="0.60771205030547959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Belgium</c:v>
                </c:pt>
              </c:strCache>
            </c:strRef>
          </c:tx>
          <c:spPr>
            <a:ln w="1016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Feuil1!$A$2:$A$11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Feuil1!$B$2:$B$11</c:f>
              <c:numCache>
                <c:formatCode>General</c:formatCode>
                <c:ptCount val="10"/>
                <c:pt idx="0">
                  <c:v>11.22</c:v>
                </c:pt>
                <c:pt idx="1">
                  <c:v>12.06</c:v>
                </c:pt>
                <c:pt idx="2">
                  <c:v>12.13</c:v>
                </c:pt>
                <c:pt idx="3">
                  <c:v>12.52</c:v>
                </c:pt>
                <c:pt idx="4">
                  <c:v>11.85</c:v>
                </c:pt>
                <c:pt idx="5">
                  <c:v>12.03</c:v>
                </c:pt>
                <c:pt idx="6">
                  <c:v>11.72</c:v>
                </c:pt>
                <c:pt idx="7">
                  <c:v>11.83</c:v>
                </c:pt>
                <c:pt idx="8">
                  <c:v>11.93</c:v>
                </c:pt>
                <c:pt idx="9">
                  <c:v>11.97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14C-47B3-8827-F7760B3286A1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Finland</c:v>
                </c:pt>
              </c:strCache>
            </c:strRef>
          </c:tx>
          <c:spPr>
            <a:ln w="101600" cap="rnd">
              <a:solidFill>
                <a:schemeClr val="bg2"/>
              </a:solidFill>
              <a:round/>
            </a:ln>
            <a:effectLst/>
          </c:spPr>
          <c:marker>
            <c:symbol val="none"/>
          </c:marker>
          <c:cat>
            <c:numRef>
              <c:f>Feuil1!$A$2:$A$11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Feuil1!$C$2:$C$11</c:f>
              <c:numCache>
                <c:formatCode>General</c:formatCode>
                <c:ptCount val="10"/>
                <c:pt idx="0">
                  <c:v>12.25</c:v>
                </c:pt>
                <c:pt idx="1">
                  <c:v>12.28</c:v>
                </c:pt>
                <c:pt idx="2">
                  <c:v>12.15</c:v>
                </c:pt>
                <c:pt idx="3">
                  <c:v>12.12</c:v>
                </c:pt>
                <c:pt idx="4">
                  <c:v>11.84</c:v>
                </c:pt>
                <c:pt idx="5">
                  <c:v>11.95</c:v>
                </c:pt>
                <c:pt idx="6">
                  <c:v>11.92</c:v>
                </c:pt>
                <c:pt idx="7">
                  <c:v>12.8</c:v>
                </c:pt>
                <c:pt idx="8">
                  <c:v>12.45</c:v>
                </c:pt>
                <c:pt idx="9">
                  <c:v>12.32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14C-47B3-8827-F7760B3286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50821264"/>
        <c:axId val="1250808368"/>
      </c:lineChart>
      <c:catAx>
        <c:axId val="125082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50808368"/>
        <c:crosses val="autoZero"/>
        <c:auto val="1"/>
        <c:lblAlgn val="ctr"/>
        <c:lblOffset val="100"/>
        <c:noMultiLvlLbl val="0"/>
      </c:catAx>
      <c:valAx>
        <c:axId val="1250808368"/>
        <c:scaling>
          <c:orientation val="minMax"/>
          <c:min val="1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50821264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51143737241178"/>
          <c:y val="0.89678500191518762"/>
          <c:w val="0.30977116141732286"/>
          <c:h val="7.9294416470510484E-2"/>
        </c:manualLayout>
      </c:layout>
      <c:overlay val="0"/>
      <c:spPr>
        <a:noFill/>
        <a:ln w="6350">
          <a:solidFill>
            <a:schemeClr val="bg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  <c:showDLblsOverMax val="0"/>
  </c:chart>
  <c:spPr>
    <a:noFill/>
    <a:ln w="28575"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3200" b="1" i="0" u="none" strike="noStrike" kern="1200" spc="0" baseline="0" dirty="0">
                <a:solidFill>
                  <a:schemeClr val="bg1"/>
                </a:solidFill>
                <a:effectLst/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en-US" sz="3200" b="1" i="0" u="none" strike="noStrike" kern="1200" spc="0" baseline="0" dirty="0">
                <a:solidFill>
                  <a:schemeClr val="bg1"/>
                </a:solidFill>
                <a:effectLst/>
                <a:latin typeface="Corbel" panose="020B0503020204020204" pitchFamily="34" charset="0"/>
                <a:ea typeface="+mn-ea"/>
                <a:cs typeface="+mn-cs"/>
              </a:rPr>
              <a:t>Population that reached high school as % [Eurostat]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3200" b="1" i="0" u="none" strike="noStrike" kern="1200" spc="0" baseline="0" dirty="0">
              <a:solidFill>
                <a:schemeClr val="bg1"/>
              </a:solidFill>
              <a:effectLst/>
              <a:latin typeface="Corbel" panose="020B0503020204020204" pitchFamily="34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4.1358176582093897E-2"/>
          <c:y val="0.21626678312097547"/>
          <c:w val="0.92970663823272093"/>
          <c:h val="0.62074085491163167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Belgium</c:v>
                </c:pt>
              </c:strCache>
            </c:strRef>
          </c:tx>
          <c:spPr>
            <a:ln w="1016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Feuil1!$A$2:$A$11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Feuil1!$B$2:$B$11</c:f>
              <c:numCache>
                <c:formatCode>General</c:formatCode>
                <c:ptCount val="10"/>
                <c:pt idx="0">
                  <c:v>28.1</c:v>
                </c:pt>
                <c:pt idx="1">
                  <c:v>28.4</c:v>
                </c:pt>
                <c:pt idx="2">
                  <c:v>29.4</c:v>
                </c:pt>
                <c:pt idx="3">
                  <c:v>30.7</c:v>
                </c:pt>
                <c:pt idx="4">
                  <c:v>30.4</c:v>
                </c:pt>
                <c:pt idx="5">
                  <c:v>31.3</c:v>
                </c:pt>
                <c:pt idx="6">
                  <c:v>31.5</c:v>
                </c:pt>
                <c:pt idx="7">
                  <c:v>32.6</c:v>
                </c:pt>
                <c:pt idx="8">
                  <c:v>32.700000000000003</c:v>
                </c:pt>
                <c:pt idx="9">
                  <c:v>33.200000000000003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CB1-4989-9F48-43AA4DF3564B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Finland</c:v>
                </c:pt>
              </c:strCache>
            </c:strRef>
          </c:tx>
          <c:spPr>
            <a:ln w="101600" cap="rnd">
              <a:solidFill>
                <a:schemeClr val="bg1">
                  <a:lumMod val="9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Feuil1!$A$2:$A$11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Feuil1!$C$2:$C$11</c:f>
              <c:numCache>
                <c:formatCode>General</c:formatCode>
                <c:ptCount val="10"/>
                <c:pt idx="0">
                  <c:v>30</c:v>
                </c:pt>
                <c:pt idx="1">
                  <c:v>30.2</c:v>
                </c:pt>
                <c:pt idx="2">
                  <c:v>30.9</c:v>
                </c:pt>
                <c:pt idx="3">
                  <c:v>31.6</c:v>
                </c:pt>
                <c:pt idx="4">
                  <c:v>32.5</c:v>
                </c:pt>
                <c:pt idx="5">
                  <c:v>32.799999999999997</c:v>
                </c:pt>
                <c:pt idx="6">
                  <c:v>33.6</c:v>
                </c:pt>
                <c:pt idx="7">
                  <c:v>34.700000000000003</c:v>
                </c:pt>
                <c:pt idx="8">
                  <c:v>35.5</c:v>
                </c:pt>
                <c:pt idx="9">
                  <c:v>35.9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CB1-4989-9F48-43AA4DF356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50821264"/>
        <c:axId val="1250808368"/>
      </c:lineChart>
      <c:catAx>
        <c:axId val="125082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50808368"/>
        <c:crosses val="autoZero"/>
        <c:auto val="1"/>
        <c:lblAlgn val="ctr"/>
        <c:lblOffset val="100"/>
        <c:noMultiLvlLbl val="0"/>
      </c:catAx>
      <c:valAx>
        <c:axId val="1250808368"/>
        <c:scaling>
          <c:orientation val="minMax"/>
          <c:max val="40"/>
          <c:min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5082126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267452245552638"/>
          <c:y val="0.90048448417591453"/>
          <c:w val="0.29349354768153979"/>
          <c:h val="8.2115872037265378E-2"/>
        </c:manualLayout>
      </c:layout>
      <c:overlay val="0"/>
      <c:spPr>
        <a:noFill/>
        <a:ln>
          <a:solidFill>
            <a:schemeClr val="bg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fr-BE" sz="1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  <c:showDLblsOverMax val="0"/>
  </c:chart>
  <c:spPr>
    <a:noFill/>
    <a:ln w="28575"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D3DA41-1398-487F-A532-BDDEF2BFA055}" type="doc">
      <dgm:prSet loTypeId="urn:microsoft.com/office/officeart/2005/8/layout/pyramid1" loCatId="pyramid" qsTypeId="urn:microsoft.com/office/officeart/2005/8/quickstyle/3d9" qsCatId="3D" csTypeId="urn:microsoft.com/office/officeart/2005/8/colors/accent1_3" csCatId="accent1" phldr="1"/>
      <dgm:spPr/>
    </dgm:pt>
    <dgm:pt modelId="{2085B14B-144F-4322-9B30-0BBEC8FEE232}">
      <dgm:prSet phldrT="[Texte]" custT="1"/>
      <dgm:spPr/>
      <dgm:t>
        <a:bodyPr/>
        <a:lstStyle/>
        <a:p>
          <a:endParaRPr lang="fr-FR" sz="3200" u="none" dirty="0">
            <a:ln>
              <a:solidFill>
                <a:schemeClr val="bg1"/>
              </a:solidFill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fr-FR" sz="3200" b="1" u="none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Maths</a:t>
          </a:r>
        </a:p>
      </dgm:t>
    </dgm:pt>
    <dgm:pt modelId="{321E80A6-21F3-4FB5-BF68-B1E007DCB916}" type="parTrans" cxnId="{0F925DAB-9D74-4661-98FD-74AB6C009299}">
      <dgm:prSet/>
      <dgm:spPr/>
      <dgm:t>
        <a:bodyPr/>
        <a:lstStyle/>
        <a:p>
          <a:endParaRPr lang="fr-FR">
            <a:solidFill>
              <a:schemeClr val="accent1"/>
            </a:solidFill>
          </a:endParaRPr>
        </a:p>
      </dgm:t>
    </dgm:pt>
    <dgm:pt modelId="{A6A39605-56DA-4265-A43B-B9E32101014E}" type="sibTrans" cxnId="{0F925DAB-9D74-4661-98FD-74AB6C009299}">
      <dgm:prSet/>
      <dgm:spPr/>
      <dgm:t>
        <a:bodyPr/>
        <a:lstStyle/>
        <a:p>
          <a:endParaRPr lang="fr-FR">
            <a:solidFill>
              <a:schemeClr val="accent1"/>
            </a:solidFill>
          </a:endParaRPr>
        </a:p>
      </dgm:t>
    </dgm:pt>
    <dgm:pt modelId="{B3033320-DD78-4ECF-8EAA-565F46B1F29C}">
      <dgm:prSet phldrT="[Texte]" custT="1"/>
      <dgm:spPr/>
      <dgm:t>
        <a:bodyPr/>
        <a:lstStyle/>
        <a:p>
          <a:r>
            <a:rPr lang="fr-FR" sz="3200" dirty="0" err="1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Languages</a:t>
          </a:r>
          <a:endParaRPr lang="fr-FR" sz="3200" dirty="0">
            <a:ln>
              <a:solidFill>
                <a:schemeClr val="bg1"/>
              </a:solidFill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A1FFBB1-E4DB-4F4F-9EA4-8F998B904FEC}" type="parTrans" cxnId="{AC85657C-753D-45AA-8420-FD81DF9D3123}">
      <dgm:prSet/>
      <dgm:spPr/>
      <dgm:t>
        <a:bodyPr/>
        <a:lstStyle/>
        <a:p>
          <a:endParaRPr lang="fr-FR">
            <a:solidFill>
              <a:schemeClr val="accent1"/>
            </a:solidFill>
          </a:endParaRPr>
        </a:p>
      </dgm:t>
    </dgm:pt>
    <dgm:pt modelId="{8DC88592-7173-4D2E-B7FF-8A29B5C46A8D}" type="sibTrans" cxnId="{AC85657C-753D-45AA-8420-FD81DF9D3123}">
      <dgm:prSet/>
      <dgm:spPr/>
      <dgm:t>
        <a:bodyPr/>
        <a:lstStyle/>
        <a:p>
          <a:endParaRPr lang="fr-FR">
            <a:solidFill>
              <a:schemeClr val="accent1"/>
            </a:solidFill>
          </a:endParaRPr>
        </a:p>
      </dgm:t>
    </dgm:pt>
    <dgm:pt modelId="{27F10C69-87C0-4575-8511-4138CB78E463}">
      <dgm:prSet phldrT="[Texte]" custT="1"/>
      <dgm:spPr/>
      <dgm:t>
        <a:bodyPr/>
        <a:lstStyle/>
        <a:p>
          <a:r>
            <a:rPr lang="fr-FR" sz="4400" dirty="0" err="1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Humanities</a:t>
          </a:r>
          <a:endParaRPr lang="fr-FR" sz="4400" dirty="0">
            <a:ln>
              <a:solidFill>
                <a:schemeClr val="bg1"/>
              </a:solidFill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F91104-6D1F-41FE-8CCB-2B744B85998D}" type="parTrans" cxnId="{C9AA48DA-B223-4D72-B9E3-94EA0EE794CD}">
      <dgm:prSet/>
      <dgm:spPr/>
      <dgm:t>
        <a:bodyPr/>
        <a:lstStyle/>
        <a:p>
          <a:endParaRPr lang="fr-FR">
            <a:solidFill>
              <a:schemeClr val="accent1"/>
            </a:solidFill>
          </a:endParaRPr>
        </a:p>
      </dgm:t>
    </dgm:pt>
    <dgm:pt modelId="{B4D74529-3A30-44B6-8666-CDB85B3AD126}" type="sibTrans" cxnId="{C9AA48DA-B223-4D72-B9E3-94EA0EE794CD}">
      <dgm:prSet/>
      <dgm:spPr/>
      <dgm:t>
        <a:bodyPr/>
        <a:lstStyle/>
        <a:p>
          <a:endParaRPr lang="fr-FR">
            <a:solidFill>
              <a:schemeClr val="accent1"/>
            </a:solidFill>
          </a:endParaRPr>
        </a:p>
      </dgm:t>
    </dgm:pt>
    <dgm:pt modelId="{81166D53-C9F5-4E78-A7AC-3C4A9C5B1E3A}">
      <dgm:prSet phldrT="[Texte]" custT="1"/>
      <dgm:spPr/>
      <dgm:t>
        <a:bodyPr/>
        <a:lstStyle/>
        <a:p>
          <a:r>
            <a:rPr lang="fr-FR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Arts</a:t>
          </a:r>
          <a:endParaRPr lang="fr-FR" sz="3200" dirty="0">
            <a:ln>
              <a:solidFill>
                <a:schemeClr val="bg1"/>
              </a:solidFill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DB922D-BAC4-4EE0-9D67-874F161D6AF2}" type="parTrans" cxnId="{AAE6E8DD-97BD-421C-AF15-32BADA755A1B}">
      <dgm:prSet/>
      <dgm:spPr/>
      <dgm:t>
        <a:bodyPr/>
        <a:lstStyle/>
        <a:p>
          <a:endParaRPr lang="fr-FR">
            <a:solidFill>
              <a:schemeClr val="accent1"/>
            </a:solidFill>
          </a:endParaRPr>
        </a:p>
      </dgm:t>
    </dgm:pt>
    <dgm:pt modelId="{0E82A2EC-2618-4668-B2D4-30FE98824181}" type="sibTrans" cxnId="{AAE6E8DD-97BD-421C-AF15-32BADA755A1B}">
      <dgm:prSet/>
      <dgm:spPr/>
      <dgm:t>
        <a:bodyPr/>
        <a:lstStyle/>
        <a:p>
          <a:endParaRPr lang="fr-FR">
            <a:solidFill>
              <a:schemeClr val="accent1"/>
            </a:solidFill>
          </a:endParaRPr>
        </a:p>
      </dgm:t>
    </dgm:pt>
    <dgm:pt modelId="{0F1BAEC7-621E-4298-AE93-F261060FB602}" type="pres">
      <dgm:prSet presAssocID="{09D3DA41-1398-487F-A532-BDDEF2BFA055}" presName="Name0" presStyleCnt="0">
        <dgm:presLayoutVars>
          <dgm:dir/>
          <dgm:animLvl val="lvl"/>
          <dgm:resizeHandles val="exact"/>
        </dgm:presLayoutVars>
      </dgm:prSet>
      <dgm:spPr/>
    </dgm:pt>
    <dgm:pt modelId="{DE58B3D7-B137-4572-9E2A-5BEED06E49C5}" type="pres">
      <dgm:prSet presAssocID="{2085B14B-144F-4322-9B30-0BBEC8FEE232}" presName="Name8" presStyleCnt="0"/>
      <dgm:spPr/>
    </dgm:pt>
    <dgm:pt modelId="{97F09877-93C1-4C39-B912-E0E250D244C0}" type="pres">
      <dgm:prSet presAssocID="{2085B14B-144F-4322-9B30-0BBEC8FEE232}" presName="level" presStyleLbl="node1" presStyleIdx="0" presStyleCnt="4">
        <dgm:presLayoutVars>
          <dgm:chMax val="1"/>
          <dgm:bulletEnabled val="1"/>
        </dgm:presLayoutVars>
      </dgm:prSet>
      <dgm:spPr/>
    </dgm:pt>
    <dgm:pt modelId="{AA45C6D7-1DDA-49AE-973A-3F5B5CA8834C}" type="pres">
      <dgm:prSet presAssocID="{2085B14B-144F-4322-9B30-0BBEC8FEE23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29D2FCC-6054-462A-9C88-DB81EFEF8CDB}" type="pres">
      <dgm:prSet presAssocID="{B3033320-DD78-4ECF-8EAA-565F46B1F29C}" presName="Name8" presStyleCnt="0"/>
      <dgm:spPr/>
    </dgm:pt>
    <dgm:pt modelId="{EB0B1DE6-06CC-4679-9F92-5DFC9CE52507}" type="pres">
      <dgm:prSet presAssocID="{B3033320-DD78-4ECF-8EAA-565F46B1F29C}" presName="level" presStyleLbl="node1" presStyleIdx="1" presStyleCnt="4">
        <dgm:presLayoutVars>
          <dgm:chMax val="1"/>
          <dgm:bulletEnabled val="1"/>
        </dgm:presLayoutVars>
      </dgm:prSet>
      <dgm:spPr/>
    </dgm:pt>
    <dgm:pt modelId="{C7FF3D78-1091-421B-9EB4-D97CAFB3A8C6}" type="pres">
      <dgm:prSet presAssocID="{B3033320-DD78-4ECF-8EAA-565F46B1F29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CAA9294-F9CA-42FA-A26E-A880DCF8A8E0}" type="pres">
      <dgm:prSet presAssocID="{27F10C69-87C0-4575-8511-4138CB78E463}" presName="Name8" presStyleCnt="0"/>
      <dgm:spPr/>
    </dgm:pt>
    <dgm:pt modelId="{1F92D7F3-7AD1-460B-9733-9A8ED29B38AA}" type="pres">
      <dgm:prSet presAssocID="{27F10C69-87C0-4575-8511-4138CB78E463}" presName="level" presStyleLbl="node1" presStyleIdx="2" presStyleCnt="4">
        <dgm:presLayoutVars>
          <dgm:chMax val="1"/>
          <dgm:bulletEnabled val="1"/>
        </dgm:presLayoutVars>
      </dgm:prSet>
      <dgm:spPr/>
    </dgm:pt>
    <dgm:pt modelId="{DFAC82AA-4283-4FCE-B164-DBC046702B29}" type="pres">
      <dgm:prSet presAssocID="{27F10C69-87C0-4575-8511-4138CB78E46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711A895-7273-425F-B0B9-D997F1BA0584}" type="pres">
      <dgm:prSet presAssocID="{81166D53-C9F5-4E78-A7AC-3C4A9C5B1E3A}" presName="Name8" presStyleCnt="0"/>
      <dgm:spPr/>
    </dgm:pt>
    <dgm:pt modelId="{65A72E19-3D85-4F44-A355-8534A46DA871}" type="pres">
      <dgm:prSet presAssocID="{81166D53-C9F5-4E78-A7AC-3C4A9C5B1E3A}" presName="level" presStyleLbl="node1" presStyleIdx="3" presStyleCnt="4">
        <dgm:presLayoutVars>
          <dgm:chMax val="1"/>
          <dgm:bulletEnabled val="1"/>
        </dgm:presLayoutVars>
      </dgm:prSet>
      <dgm:spPr/>
    </dgm:pt>
    <dgm:pt modelId="{45AD8357-6F16-4F10-8A24-703671E0F02E}" type="pres">
      <dgm:prSet presAssocID="{81166D53-C9F5-4E78-A7AC-3C4A9C5B1E3A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297FB55-AD12-4D70-BCE8-05B1BCC560C4}" type="presOf" srcId="{81166D53-C9F5-4E78-A7AC-3C4A9C5B1E3A}" destId="{65A72E19-3D85-4F44-A355-8534A46DA871}" srcOrd="0" destOrd="0" presId="urn:microsoft.com/office/officeart/2005/8/layout/pyramid1"/>
    <dgm:cxn modelId="{2B6EA91C-7431-42A5-917A-5889CB1B9EEB}" type="presOf" srcId="{B3033320-DD78-4ECF-8EAA-565F46B1F29C}" destId="{EB0B1DE6-06CC-4679-9F92-5DFC9CE52507}" srcOrd="0" destOrd="0" presId="urn:microsoft.com/office/officeart/2005/8/layout/pyramid1"/>
    <dgm:cxn modelId="{AAE6E8DD-97BD-421C-AF15-32BADA755A1B}" srcId="{09D3DA41-1398-487F-A532-BDDEF2BFA055}" destId="{81166D53-C9F5-4E78-A7AC-3C4A9C5B1E3A}" srcOrd="3" destOrd="0" parTransId="{41DB922D-BAC4-4EE0-9D67-874F161D6AF2}" sibTransId="{0E82A2EC-2618-4668-B2D4-30FE98824181}"/>
    <dgm:cxn modelId="{C9AA48DA-B223-4D72-B9E3-94EA0EE794CD}" srcId="{09D3DA41-1398-487F-A532-BDDEF2BFA055}" destId="{27F10C69-87C0-4575-8511-4138CB78E463}" srcOrd="2" destOrd="0" parTransId="{64F91104-6D1F-41FE-8CCB-2B744B85998D}" sibTransId="{B4D74529-3A30-44B6-8666-CDB85B3AD126}"/>
    <dgm:cxn modelId="{32DF8AE1-0843-4DF8-94C7-FEEA583784A6}" type="presOf" srcId="{27F10C69-87C0-4575-8511-4138CB78E463}" destId="{DFAC82AA-4283-4FCE-B164-DBC046702B29}" srcOrd="1" destOrd="0" presId="urn:microsoft.com/office/officeart/2005/8/layout/pyramid1"/>
    <dgm:cxn modelId="{A9B3F163-3E36-4A65-8796-7A20E291FA49}" type="presOf" srcId="{09D3DA41-1398-487F-A532-BDDEF2BFA055}" destId="{0F1BAEC7-621E-4298-AE93-F261060FB602}" srcOrd="0" destOrd="0" presId="urn:microsoft.com/office/officeart/2005/8/layout/pyramid1"/>
    <dgm:cxn modelId="{0F925DAB-9D74-4661-98FD-74AB6C009299}" srcId="{09D3DA41-1398-487F-A532-BDDEF2BFA055}" destId="{2085B14B-144F-4322-9B30-0BBEC8FEE232}" srcOrd="0" destOrd="0" parTransId="{321E80A6-21F3-4FB5-BF68-B1E007DCB916}" sibTransId="{A6A39605-56DA-4265-A43B-B9E32101014E}"/>
    <dgm:cxn modelId="{AC85657C-753D-45AA-8420-FD81DF9D3123}" srcId="{09D3DA41-1398-487F-A532-BDDEF2BFA055}" destId="{B3033320-DD78-4ECF-8EAA-565F46B1F29C}" srcOrd="1" destOrd="0" parTransId="{9A1FFBB1-E4DB-4F4F-9EA4-8F998B904FEC}" sibTransId="{8DC88592-7173-4D2E-B7FF-8A29B5C46A8D}"/>
    <dgm:cxn modelId="{8EFB9167-A1C2-4594-A4A5-1F66BB05E904}" type="presOf" srcId="{27F10C69-87C0-4575-8511-4138CB78E463}" destId="{1F92D7F3-7AD1-460B-9733-9A8ED29B38AA}" srcOrd="0" destOrd="0" presId="urn:microsoft.com/office/officeart/2005/8/layout/pyramid1"/>
    <dgm:cxn modelId="{0CDB7787-BC91-4632-9138-C0B32496D053}" type="presOf" srcId="{B3033320-DD78-4ECF-8EAA-565F46B1F29C}" destId="{C7FF3D78-1091-421B-9EB4-D97CAFB3A8C6}" srcOrd="1" destOrd="0" presId="urn:microsoft.com/office/officeart/2005/8/layout/pyramid1"/>
    <dgm:cxn modelId="{EF2EF793-8C1C-4168-B2F0-6E664153208B}" type="presOf" srcId="{2085B14B-144F-4322-9B30-0BBEC8FEE232}" destId="{AA45C6D7-1DDA-49AE-973A-3F5B5CA8834C}" srcOrd="1" destOrd="0" presId="urn:microsoft.com/office/officeart/2005/8/layout/pyramid1"/>
    <dgm:cxn modelId="{B8E9F372-31C6-4C36-B2BF-E3A77808C44C}" type="presOf" srcId="{81166D53-C9F5-4E78-A7AC-3C4A9C5B1E3A}" destId="{45AD8357-6F16-4F10-8A24-703671E0F02E}" srcOrd="1" destOrd="0" presId="urn:microsoft.com/office/officeart/2005/8/layout/pyramid1"/>
    <dgm:cxn modelId="{E71AC9A5-5573-4984-A012-463D619238C3}" type="presOf" srcId="{2085B14B-144F-4322-9B30-0BBEC8FEE232}" destId="{97F09877-93C1-4C39-B912-E0E250D244C0}" srcOrd="0" destOrd="0" presId="urn:microsoft.com/office/officeart/2005/8/layout/pyramid1"/>
    <dgm:cxn modelId="{365AB514-5CA7-4B5D-B4E5-72783C39D9E4}" type="presParOf" srcId="{0F1BAEC7-621E-4298-AE93-F261060FB602}" destId="{DE58B3D7-B137-4572-9E2A-5BEED06E49C5}" srcOrd="0" destOrd="0" presId="urn:microsoft.com/office/officeart/2005/8/layout/pyramid1"/>
    <dgm:cxn modelId="{C8398A64-6FF9-4952-9ABE-62001ECD1ED7}" type="presParOf" srcId="{DE58B3D7-B137-4572-9E2A-5BEED06E49C5}" destId="{97F09877-93C1-4C39-B912-E0E250D244C0}" srcOrd="0" destOrd="0" presId="urn:microsoft.com/office/officeart/2005/8/layout/pyramid1"/>
    <dgm:cxn modelId="{4A61FA4B-9276-4C77-B39E-8D34BFD9A612}" type="presParOf" srcId="{DE58B3D7-B137-4572-9E2A-5BEED06E49C5}" destId="{AA45C6D7-1DDA-49AE-973A-3F5B5CA8834C}" srcOrd="1" destOrd="0" presId="urn:microsoft.com/office/officeart/2005/8/layout/pyramid1"/>
    <dgm:cxn modelId="{D4A3DF41-014A-49B9-9ABC-F56DA8ADC978}" type="presParOf" srcId="{0F1BAEC7-621E-4298-AE93-F261060FB602}" destId="{429D2FCC-6054-462A-9C88-DB81EFEF8CDB}" srcOrd="1" destOrd="0" presId="urn:microsoft.com/office/officeart/2005/8/layout/pyramid1"/>
    <dgm:cxn modelId="{FC7B3A3F-EF15-4BF5-A8BD-058FBC7DF7C2}" type="presParOf" srcId="{429D2FCC-6054-462A-9C88-DB81EFEF8CDB}" destId="{EB0B1DE6-06CC-4679-9F92-5DFC9CE52507}" srcOrd="0" destOrd="0" presId="urn:microsoft.com/office/officeart/2005/8/layout/pyramid1"/>
    <dgm:cxn modelId="{B6558F97-357C-45E1-9DB1-B061EBB91C5D}" type="presParOf" srcId="{429D2FCC-6054-462A-9C88-DB81EFEF8CDB}" destId="{C7FF3D78-1091-421B-9EB4-D97CAFB3A8C6}" srcOrd="1" destOrd="0" presId="urn:microsoft.com/office/officeart/2005/8/layout/pyramid1"/>
    <dgm:cxn modelId="{B5AA8D3C-6DE2-408E-8795-B6BA3B4D90E2}" type="presParOf" srcId="{0F1BAEC7-621E-4298-AE93-F261060FB602}" destId="{8CAA9294-F9CA-42FA-A26E-A880DCF8A8E0}" srcOrd="2" destOrd="0" presId="urn:microsoft.com/office/officeart/2005/8/layout/pyramid1"/>
    <dgm:cxn modelId="{2F738767-BF10-4F5B-8289-F790DA603050}" type="presParOf" srcId="{8CAA9294-F9CA-42FA-A26E-A880DCF8A8E0}" destId="{1F92D7F3-7AD1-460B-9733-9A8ED29B38AA}" srcOrd="0" destOrd="0" presId="urn:microsoft.com/office/officeart/2005/8/layout/pyramid1"/>
    <dgm:cxn modelId="{CCC72709-2F06-493C-A29C-F1A201AB74CC}" type="presParOf" srcId="{8CAA9294-F9CA-42FA-A26E-A880DCF8A8E0}" destId="{DFAC82AA-4283-4FCE-B164-DBC046702B29}" srcOrd="1" destOrd="0" presId="urn:microsoft.com/office/officeart/2005/8/layout/pyramid1"/>
    <dgm:cxn modelId="{D11408F7-4D62-447A-8D91-A8243DF44A4C}" type="presParOf" srcId="{0F1BAEC7-621E-4298-AE93-F261060FB602}" destId="{D711A895-7273-425F-B0B9-D997F1BA0584}" srcOrd="3" destOrd="0" presId="urn:microsoft.com/office/officeart/2005/8/layout/pyramid1"/>
    <dgm:cxn modelId="{F2F882F7-FB1C-4F10-AB80-2AEF0CD2554B}" type="presParOf" srcId="{D711A895-7273-425F-B0B9-D997F1BA0584}" destId="{65A72E19-3D85-4F44-A355-8534A46DA871}" srcOrd="0" destOrd="0" presId="urn:microsoft.com/office/officeart/2005/8/layout/pyramid1"/>
    <dgm:cxn modelId="{7B82DDC0-B084-49FE-869F-812A6080BBC1}" type="presParOf" srcId="{D711A895-7273-425F-B0B9-D997F1BA0584}" destId="{45AD8357-6F16-4F10-8A24-703671E0F02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09877-93C1-4C39-B912-E0E250D244C0}">
      <dsp:nvSpPr>
        <dsp:cNvPr id="0" name=""/>
        <dsp:cNvSpPr/>
      </dsp:nvSpPr>
      <dsp:spPr>
        <a:xfrm>
          <a:off x="2150276" y="0"/>
          <a:ext cx="1433517" cy="1275529"/>
        </a:xfrm>
        <a:prstGeom prst="trapezoid">
          <a:avLst>
            <a:gd name="adj" fmla="val 56193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  <a:sp3d extrusionH="28000" prstMaterial="matte"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200" u="none" kern="1200" dirty="0">
            <a:ln>
              <a:solidFill>
                <a:schemeClr val="bg1"/>
              </a:solidFill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b="1" u="none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Maths</a:t>
          </a:r>
        </a:p>
      </dsp:txBody>
      <dsp:txXfrm>
        <a:off x="2150276" y="0"/>
        <a:ext cx="1433517" cy="1275529"/>
      </dsp:txXfrm>
    </dsp:sp>
    <dsp:sp modelId="{EB0B1DE6-06CC-4679-9F92-5DFC9CE52507}">
      <dsp:nvSpPr>
        <dsp:cNvPr id="0" name=""/>
        <dsp:cNvSpPr/>
      </dsp:nvSpPr>
      <dsp:spPr>
        <a:xfrm>
          <a:off x="1433517" y="1275529"/>
          <a:ext cx="2867035" cy="1275529"/>
        </a:xfrm>
        <a:prstGeom prst="trapezoid">
          <a:avLst>
            <a:gd name="adj" fmla="val 56193"/>
          </a:avLst>
        </a:prstGeom>
        <a:solidFill>
          <a:schemeClr val="accent1">
            <a:shade val="80000"/>
            <a:hueOff val="90421"/>
            <a:satOff val="1725"/>
            <a:lumOff val="7618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  <a:sp3d extrusionH="28000" prstMaterial="matte"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 err="1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Languages</a:t>
          </a:r>
          <a:endParaRPr lang="fr-FR" sz="3200" kern="1200" dirty="0">
            <a:ln>
              <a:solidFill>
                <a:schemeClr val="bg1"/>
              </a:solidFill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35248" y="1275529"/>
        <a:ext cx="1863572" cy="1275529"/>
      </dsp:txXfrm>
    </dsp:sp>
    <dsp:sp modelId="{1F92D7F3-7AD1-460B-9733-9A8ED29B38AA}">
      <dsp:nvSpPr>
        <dsp:cNvPr id="0" name=""/>
        <dsp:cNvSpPr/>
      </dsp:nvSpPr>
      <dsp:spPr>
        <a:xfrm>
          <a:off x="716758" y="2551059"/>
          <a:ext cx="4300552" cy="1275529"/>
        </a:xfrm>
        <a:prstGeom prst="trapezoid">
          <a:avLst>
            <a:gd name="adj" fmla="val 56193"/>
          </a:avLst>
        </a:prstGeom>
        <a:solidFill>
          <a:schemeClr val="accent1">
            <a:shade val="80000"/>
            <a:hueOff val="180842"/>
            <a:satOff val="3450"/>
            <a:lumOff val="15237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  <a:sp3d extrusionH="28000" prstMaterial="matte"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400" kern="1200" dirty="0" err="1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Humanities</a:t>
          </a:r>
          <a:endParaRPr lang="fr-FR" sz="4400" kern="1200" dirty="0">
            <a:ln>
              <a:solidFill>
                <a:schemeClr val="bg1"/>
              </a:solidFill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69355" y="2551059"/>
        <a:ext cx="2795359" cy="1275529"/>
      </dsp:txXfrm>
    </dsp:sp>
    <dsp:sp modelId="{65A72E19-3D85-4F44-A355-8534A46DA871}">
      <dsp:nvSpPr>
        <dsp:cNvPr id="0" name=""/>
        <dsp:cNvSpPr/>
      </dsp:nvSpPr>
      <dsp:spPr>
        <a:xfrm>
          <a:off x="0" y="3826588"/>
          <a:ext cx="5734070" cy="1275529"/>
        </a:xfrm>
        <a:prstGeom prst="trapezoid">
          <a:avLst>
            <a:gd name="adj" fmla="val 56193"/>
          </a:avLst>
        </a:prstGeom>
        <a:solidFill>
          <a:schemeClr val="accent1">
            <a:shade val="80000"/>
            <a:hueOff val="271263"/>
            <a:satOff val="5175"/>
            <a:lumOff val="22855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400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Arts</a:t>
          </a:r>
          <a:endParaRPr lang="fr-FR" sz="3200" kern="1200" dirty="0">
            <a:ln>
              <a:solidFill>
                <a:schemeClr val="bg1"/>
              </a:solidFill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03462" y="3826588"/>
        <a:ext cx="3727145" cy="12755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7D2ABA-3499-43BE-9D80-14DD165CA540}" type="datetimeFigureOut">
              <a:rPr lang="fr-BE" smtClean="0"/>
              <a:t>19-11-17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BC8A2-A417-49DC-9311-A48735C9EB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99403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7D2ABA-3499-43BE-9D80-14DD165CA540}" type="datetimeFigureOut">
              <a:rPr lang="fr-BE" smtClean="0"/>
              <a:t>19-11-17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BC8A2-A417-49DC-9311-A48735C9EB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89935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7D2ABA-3499-43BE-9D80-14DD165CA540}" type="datetimeFigureOut">
              <a:rPr lang="fr-BE" smtClean="0"/>
              <a:t>19-11-17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BC8A2-A417-49DC-9311-A48735C9EB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09943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7D2ABA-3499-43BE-9D80-14DD165CA540}" type="datetimeFigureOut">
              <a:rPr lang="fr-BE" smtClean="0"/>
              <a:t>19-11-17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BC8A2-A417-49DC-9311-A48735C9EB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95947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7D2ABA-3499-43BE-9D80-14DD165CA540}" type="datetimeFigureOut">
              <a:rPr lang="fr-BE" smtClean="0"/>
              <a:t>19-11-17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BC8A2-A417-49DC-9311-A48735C9EB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03795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7D2ABA-3499-43BE-9D80-14DD165CA540}" type="datetimeFigureOut">
              <a:rPr lang="fr-BE" smtClean="0"/>
              <a:t>19-11-17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BC8A2-A417-49DC-9311-A48735C9EB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4014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7D2ABA-3499-43BE-9D80-14DD165CA540}" type="datetimeFigureOut">
              <a:rPr lang="fr-BE" smtClean="0"/>
              <a:t>19-11-17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BC8A2-A417-49DC-9311-A48735C9EB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6674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7D2ABA-3499-43BE-9D80-14DD165CA540}" type="datetimeFigureOut">
              <a:rPr lang="fr-BE" smtClean="0"/>
              <a:t>19-11-17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BC8A2-A417-49DC-9311-A48735C9EB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72528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7D2ABA-3499-43BE-9D80-14DD165CA540}" type="datetimeFigureOut">
              <a:rPr lang="fr-BE" smtClean="0"/>
              <a:t>19-11-17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BC8A2-A417-49DC-9311-A48735C9EB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70386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7D2ABA-3499-43BE-9D80-14DD165CA540}" type="datetimeFigureOut">
              <a:rPr lang="fr-BE" smtClean="0"/>
              <a:t>19-11-17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BC8A2-A417-49DC-9311-A48735C9EB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54029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7D2ABA-3499-43BE-9D80-14DD165CA540}" type="datetimeFigureOut">
              <a:rPr lang="fr-BE" smtClean="0"/>
              <a:t>19-11-17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BC8A2-A417-49DC-9311-A48735C9EB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93864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94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9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220"/>
          </a:xfrm>
        </p:spPr>
      </p:pic>
      <p:sp>
        <p:nvSpPr>
          <p:cNvPr id="5" name="ZoneTexte 4"/>
          <p:cNvSpPr txBox="1"/>
          <p:nvPr/>
        </p:nvSpPr>
        <p:spPr>
          <a:xfrm>
            <a:off x="9713843" y="291546"/>
            <a:ext cx="25311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chemeClr val="bg1"/>
                </a:solidFill>
              </a:rPr>
              <a:t>CHIHAB</a:t>
            </a:r>
            <a:r>
              <a:rPr lang="fr-BE" sz="2400" dirty="0">
                <a:solidFill>
                  <a:schemeClr val="bg1"/>
                </a:solidFill>
              </a:rPr>
              <a:t> </a:t>
            </a:r>
            <a:r>
              <a:rPr lang="fr-BE" sz="2400" dirty="0" err="1">
                <a:solidFill>
                  <a:schemeClr val="bg1"/>
                </a:solidFill>
              </a:rPr>
              <a:t>Tasnyme</a:t>
            </a:r>
            <a:endParaRPr lang="fr-BE" sz="2400" dirty="0">
              <a:solidFill>
                <a:schemeClr val="bg1"/>
              </a:solidFill>
            </a:endParaRPr>
          </a:p>
          <a:p>
            <a:r>
              <a:rPr lang="fr-BE" sz="2400" b="1" dirty="0">
                <a:solidFill>
                  <a:schemeClr val="bg1"/>
                </a:solidFill>
              </a:rPr>
              <a:t>JABRI</a:t>
            </a:r>
            <a:r>
              <a:rPr lang="fr-BE" sz="2400" dirty="0">
                <a:solidFill>
                  <a:schemeClr val="bg1"/>
                </a:solidFill>
              </a:rPr>
              <a:t> </a:t>
            </a:r>
            <a:r>
              <a:rPr lang="fr-BE" sz="2400" dirty="0" err="1">
                <a:solidFill>
                  <a:schemeClr val="bg1"/>
                </a:solidFill>
              </a:rPr>
              <a:t>Najoua</a:t>
            </a:r>
            <a:endParaRPr lang="fr-BE" sz="2400" dirty="0">
              <a:solidFill>
                <a:schemeClr val="bg1"/>
              </a:solidFill>
            </a:endParaRPr>
          </a:p>
          <a:p>
            <a:r>
              <a:rPr lang="fr-BE" sz="2400" b="1" dirty="0">
                <a:solidFill>
                  <a:schemeClr val="bg1"/>
                </a:solidFill>
              </a:rPr>
              <a:t>JABRI</a:t>
            </a:r>
            <a:r>
              <a:rPr lang="fr-BE" sz="2400" dirty="0">
                <a:solidFill>
                  <a:schemeClr val="bg1"/>
                </a:solidFill>
              </a:rPr>
              <a:t> Jamal</a:t>
            </a:r>
          </a:p>
          <a:p>
            <a:r>
              <a:rPr lang="fr-BE" sz="2400" b="1" dirty="0">
                <a:solidFill>
                  <a:schemeClr val="bg1"/>
                </a:solidFill>
              </a:rPr>
              <a:t>2V</a:t>
            </a:r>
          </a:p>
        </p:txBody>
      </p:sp>
    </p:spTree>
    <p:extLst>
      <p:ext uri="{BB962C8B-B14F-4D97-AF65-F5344CB8AC3E}">
        <p14:creationId xmlns:p14="http://schemas.microsoft.com/office/powerpoint/2010/main" val="4263560070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/>
          <p:cNvSpPr/>
          <p:nvPr/>
        </p:nvSpPr>
        <p:spPr>
          <a:xfrm>
            <a:off x="6053138" y="653143"/>
            <a:ext cx="85724" cy="55517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357" y="1902278"/>
            <a:ext cx="5428344" cy="3053444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82" y="1437447"/>
            <a:ext cx="5489761" cy="3983107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375519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/>
          <p:cNvSpPr/>
          <p:nvPr/>
        </p:nvSpPr>
        <p:spPr>
          <a:xfrm>
            <a:off x="6053138" y="653143"/>
            <a:ext cx="85724" cy="55517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7"/>
          <a:stretch/>
        </p:blipFill>
        <p:spPr>
          <a:xfrm>
            <a:off x="362881" y="1477484"/>
            <a:ext cx="5340632" cy="3903031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487" y="1378538"/>
            <a:ext cx="5469413" cy="4100924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035966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3772" y="2644170"/>
            <a:ext cx="10624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cap="small" dirty="0">
                <a:solidFill>
                  <a:schemeClr val="bg1"/>
                </a:solidFill>
              </a:rPr>
              <a:t>Nothing has changed</a:t>
            </a:r>
            <a:endParaRPr lang="fr-BE" sz="9600" b="1" cap="sm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0841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r 26"/>
          <p:cNvGrpSpPr/>
          <p:nvPr/>
        </p:nvGrpSpPr>
        <p:grpSpPr>
          <a:xfrm>
            <a:off x="1964311" y="616228"/>
            <a:ext cx="8327547" cy="5625544"/>
            <a:chOff x="1131873" y="1991241"/>
            <a:chExt cx="6876750" cy="4645481"/>
          </a:xfrm>
        </p:grpSpPr>
        <p:grpSp>
          <p:nvGrpSpPr>
            <p:cNvPr id="2" name="Group 58"/>
            <p:cNvGrpSpPr/>
            <p:nvPr/>
          </p:nvGrpSpPr>
          <p:grpSpPr>
            <a:xfrm>
              <a:off x="3841865" y="5393210"/>
              <a:ext cx="4166758" cy="1243512"/>
              <a:chOff x="3841865" y="319088"/>
              <a:chExt cx="4166758" cy="1371600"/>
            </a:xfrm>
          </p:grpSpPr>
          <p:sp>
            <p:nvSpPr>
              <p:cNvPr id="3" name="Notched Right Arrow 69"/>
              <p:cNvSpPr/>
              <p:nvPr/>
            </p:nvSpPr>
            <p:spPr>
              <a:xfrm rot="16200000">
                <a:off x="3886201" y="864610"/>
                <a:ext cx="1371600" cy="280555"/>
              </a:xfrm>
              <a:prstGeom prst="notchedRightArrow">
                <a:avLst>
                  <a:gd name="adj1" fmla="val 100000"/>
                  <a:gd name="adj2" fmla="val 74138"/>
                </a:avLst>
              </a:prstGeom>
              <a:solidFill>
                <a:srgbClr val="FCCA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27432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/>
                <a:endParaRPr lang="en-US" sz="2000" b="1"/>
              </a:p>
            </p:txBody>
          </p:sp>
          <p:grpSp>
            <p:nvGrpSpPr>
              <p:cNvPr id="4" name="Group 70"/>
              <p:cNvGrpSpPr/>
              <p:nvPr/>
            </p:nvGrpSpPr>
            <p:grpSpPr>
              <a:xfrm>
                <a:off x="3841865" y="704741"/>
                <a:ext cx="4166758" cy="659825"/>
                <a:chOff x="0" y="5065566"/>
                <a:chExt cx="4166758" cy="976745"/>
              </a:xfrm>
            </p:grpSpPr>
            <p:sp>
              <p:nvSpPr>
                <p:cNvPr id="5" name="Freeform 71"/>
                <p:cNvSpPr/>
                <p:nvPr/>
              </p:nvSpPr>
              <p:spPr>
                <a:xfrm>
                  <a:off x="0" y="5689019"/>
                  <a:ext cx="592282" cy="353292"/>
                </a:xfrm>
                <a:custGeom>
                  <a:avLst/>
                  <a:gdLst>
                    <a:gd name="connsiteX0" fmla="*/ 0 w 592282"/>
                    <a:gd name="connsiteY0" fmla="*/ 176645 h 353292"/>
                    <a:gd name="connsiteX1" fmla="*/ 0 w 592282"/>
                    <a:gd name="connsiteY1" fmla="*/ 176646 h 353292"/>
                    <a:gd name="connsiteX2" fmla="*/ 0 w 592282"/>
                    <a:gd name="connsiteY2" fmla="*/ 176646 h 353292"/>
                    <a:gd name="connsiteX3" fmla="*/ 176646 w 592282"/>
                    <a:gd name="connsiteY3" fmla="*/ 0 h 353292"/>
                    <a:gd name="connsiteX4" fmla="*/ 592282 w 592282"/>
                    <a:gd name="connsiteY4" fmla="*/ 0 h 353292"/>
                    <a:gd name="connsiteX5" fmla="*/ 592282 w 592282"/>
                    <a:gd name="connsiteY5" fmla="*/ 353292 h 353292"/>
                    <a:gd name="connsiteX6" fmla="*/ 176646 w 592282"/>
                    <a:gd name="connsiteY6" fmla="*/ 353291 h 353292"/>
                    <a:gd name="connsiteX7" fmla="*/ 13882 w 592282"/>
                    <a:gd name="connsiteY7" fmla="*/ 245404 h 353292"/>
                    <a:gd name="connsiteX8" fmla="*/ 0 w 592282"/>
                    <a:gd name="connsiteY8" fmla="*/ 176646 h 353292"/>
                    <a:gd name="connsiteX9" fmla="*/ 13882 w 592282"/>
                    <a:gd name="connsiteY9" fmla="*/ 107888 h 353292"/>
                    <a:gd name="connsiteX10" fmla="*/ 176646 w 592282"/>
                    <a:gd name="connsiteY10" fmla="*/ 0 h 353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92282" h="353292">
                      <a:moveTo>
                        <a:pt x="0" y="176645"/>
                      </a:moveTo>
                      <a:lnTo>
                        <a:pt x="0" y="176646"/>
                      </a:lnTo>
                      <a:lnTo>
                        <a:pt x="0" y="176646"/>
                      </a:lnTo>
                      <a:close/>
                      <a:moveTo>
                        <a:pt x="176646" y="0"/>
                      </a:moveTo>
                      <a:lnTo>
                        <a:pt x="592282" y="0"/>
                      </a:lnTo>
                      <a:lnTo>
                        <a:pt x="592282" y="353292"/>
                      </a:lnTo>
                      <a:lnTo>
                        <a:pt x="176646" y="353291"/>
                      </a:lnTo>
                      <a:cubicBezTo>
                        <a:pt x="103477" y="353291"/>
                        <a:pt x="40698" y="308805"/>
                        <a:pt x="13882" y="245404"/>
                      </a:cubicBezTo>
                      <a:lnTo>
                        <a:pt x="0" y="176646"/>
                      </a:lnTo>
                      <a:lnTo>
                        <a:pt x="13882" y="107888"/>
                      </a:lnTo>
                      <a:cubicBezTo>
                        <a:pt x="40698" y="44487"/>
                        <a:pt x="103477" y="0"/>
                        <a:pt x="176646" y="0"/>
                      </a:cubicBezTo>
                      <a:close/>
                    </a:path>
                  </a:pathLst>
                </a:custGeom>
                <a:solidFill>
                  <a:srgbClr val="B86F0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Freeform 72"/>
                <p:cNvSpPr/>
                <p:nvPr/>
              </p:nvSpPr>
              <p:spPr>
                <a:xfrm>
                  <a:off x="0" y="5065566"/>
                  <a:ext cx="4166758" cy="800099"/>
                </a:xfrm>
                <a:custGeom>
                  <a:avLst/>
                  <a:gdLst>
                    <a:gd name="connsiteX0" fmla="*/ 455897 w 4166758"/>
                    <a:gd name="connsiteY0" fmla="*/ 0 h 800099"/>
                    <a:gd name="connsiteX1" fmla="*/ 3855031 w 4166758"/>
                    <a:gd name="connsiteY1" fmla="*/ 0 h 800099"/>
                    <a:gd name="connsiteX2" fmla="*/ 4166758 w 4166758"/>
                    <a:gd name="connsiteY2" fmla="*/ 311727 h 800099"/>
                    <a:gd name="connsiteX3" fmla="*/ 3855031 w 4166758"/>
                    <a:gd name="connsiteY3" fmla="*/ 623454 h 800099"/>
                    <a:gd name="connsiteX4" fmla="*/ 1517075 w 4166758"/>
                    <a:gd name="connsiteY4" fmla="*/ 623454 h 800099"/>
                    <a:gd name="connsiteX5" fmla="*/ 1517075 w 4166758"/>
                    <a:gd name="connsiteY5" fmla="*/ 623449 h 800099"/>
                    <a:gd name="connsiteX6" fmla="*/ 592284 w 4166758"/>
                    <a:gd name="connsiteY6" fmla="*/ 623449 h 800099"/>
                    <a:gd name="connsiteX7" fmla="*/ 592284 w 4166758"/>
                    <a:gd name="connsiteY7" fmla="*/ 623454 h 800099"/>
                    <a:gd name="connsiteX8" fmla="*/ 176649 w 4166758"/>
                    <a:gd name="connsiteY8" fmla="*/ 623454 h 800099"/>
                    <a:gd name="connsiteX9" fmla="*/ 13885 w 4166758"/>
                    <a:gd name="connsiteY9" fmla="*/ 731342 h 800099"/>
                    <a:gd name="connsiteX10" fmla="*/ 3 w 4166758"/>
                    <a:gd name="connsiteY10" fmla="*/ 800099 h 800099"/>
                    <a:gd name="connsiteX11" fmla="*/ 3 w 4166758"/>
                    <a:gd name="connsiteY11" fmla="*/ 800099 h 800099"/>
                    <a:gd name="connsiteX12" fmla="*/ 3 w 4166758"/>
                    <a:gd name="connsiteY12" fmla="*/ 446808 h 800099"/>
                    <a:gd name="connsiteX13" fmla="*/ 4 w 4166758"/>
                    <a:gd name="connsiteY13" fmla="*/ 446808 h 800099"/>
                    <a:gd name="connsiteX14" fmla="*/ 4 w 4166758"/>
                    <a:gd name="connsiteY14" fmla="*/ 176666 h 800099"/>
                    <a:gd name="connsiteX15" fmla="*/ 0 w 4166758"/>
                    <a:gd name="connsiteY15" fmla="*/ 176647 h 800099"/>
                    <a:gd name="connsiteX16" fmla="*/ 13882 w 4166758"/>
                    <a:gd name="connsiteY16" fmla="*/ 107889 h 800099"/>
                    <a:gd name="connsiteX17" fmla="*/ 176646 w 4166758"/>
                    <a:gd name="connsiteY17" fmla="*/ 1 h 800099"/>
                    <a:gd name="connsiteX18" fmla="*/ 455897 w 4166758"/>
                    <a:gd name="connsiteY18" fmla="*/ 1 h 800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166758" h="800099">
                      <a:moveTo>
                        <a:pt x="455897" y="0"/>
                      </a:moveTo>
                      <a:lnTo>
                        <a:pt x="3855031" y="0"/>
                      </a:lnTo>
                      <a:lnTo>
                        <a:pt x="4166758" y="311727"/>
                      </a:lnTo>
                      <a:lnTo>
                        <a:pt x="3855031" y="623454"/>
                      </a:lnTo>
                      <a:lnTo>
                        <a:pt x="1517075" y="623454"/>
                      </a:lnTo>
                      <a:lnTo>
                        <a:pt x="1517075" y="623449"/>
                      </a:lnTo>
                      <a:lnTo>
                        <a:pt x="592284" y="623449"/>
                      </a:lnTo>
                      <a:lnTo>
                        <a:pt x="592284" y="623454"/>
                      </a:lnTo>
                      <a:lnTo>
                        <a:pt x="176649" y="623454"/>
                      </a:lnTo>
                      <a:cubicBezTo>
                        <a:pt x="103480" y="623454"/>
                        <a:pt x="40701" y="667941"/>
                        <a:pt x="13885" y="731342"/>
                      </a:cubicBezTo>
                      <a:lnTo>
                        <a:pt x="3" y="800099"/>
                      </a:lnTo>
                      <a:lnTo>
                        <a:pt x="3" y="800099"/>
                      </a:lnTo>
                      <a:lnTo>
                        <a:pt x="3" y="446808"/>
                      </a:lnTo>
                      <a:lnTo>
                        <a:pt x="4" y="446808"/>
                      </a:lnTo>
                      <a:lnTo>
                        <a:pt x="4" y="176666"/>
                      </a:lnTo>
                      <a:lnTo>
                        <a:pt x="0" y="176647"/>
                      </a:lnTo>
                      <a:lnTo>
                        <a:pt x="13882" y="107889"/>
                      </a:lnTo>
                      <a:cubicBezTo>
                        <a:pt x="40698" y="44488"/>
                        <a:pt x="103477" y="1"/>
                        <a:pt x="176646" y="1"/>
                      </a:cubicBezTo>
                      <a:lnTo>
                        <a:pt x="455897" y="1"/>
                      </a:lnTo>
                      <a:close/>
                    </a:path>
                  </a:pathLst>
                </a:custGeom>
                <a:solidFill>
                  <a:srgbClr val="FBA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457200" rIns="274320" rtlCol="0" anchor="t"/>
                <a:lstStyle/>
                <a:p>
                  <a:r>
                    <a:rPr lang="en-US" sz="20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 1800</a:t>
                  </a:r>
                </a:p>
              </p:txBody>
            </p:sp>
          </p:grpSp>
        </p:grpSp>
        <p:grpSp>
          <p:nvGrpSpPr>
            <p:cNvPr id="7" name="Group 54"/>
            <p:cNvGrpSpPr/>
            <p:nvPr/>
          </p:nvGrpSpPr>
          <p:grpSpPr>
            <a:xfrm>
              <a:off x="3841865" y="3135110"/>
              <a:ext cx="4166758" cy="1243513"/>
              <a:chOff x="3841865" y="2831576"/>
              <a:chExt cx="4166758" cy="1371600"/>
            </a:xfrm>
          </p:grpSpPr>
          <p:sp>
            <p:nvSpPr>
              <p:cNvPr id="8" name="Notched Right Arrow 85"/>
              <p:cNvSpPr/>
              <p:nvPr/>
            </p:nvSpPr>
            <p:spPr>
              <a:xfrm rot="16200000">
                <a:off x="3886198" y="3377098"/>
                <a:ext cx="1371600" cy="280555"/>
              </a:xfrm>
              <a:prstGeom prst="notchedRightArrow">
                <a:avLst>
                  <a:gd name="adj1" fmla="val 100000"/>
                  <a:gd name="adj2" fmla="val 74138"/>
                </a:avLst>
              </a:prstGeom>
              <a:solidFill>
                <a:srgbClr val="01D9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36576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/>
                <a:endParaRPr lang="en-US" sz="2000" b="1"/>
              </a:p>
            </p:txBody>
          </p:sp>
          <p:grpSp>
            <p:nvGrpSpPr>
              <p:cNvPr id="9" name="Group 86"/>
              <p:cNvGrpSpPr/>
              <p:nvPr/>
            </p:nvGrpSpPr>
            <p:grpSpPr>
              <a:xfrm>
                <a:off x="3841865" y="3325659"/>
                <a:ext cx="4166758" cy="646786"/>
                <a:chOff x="0" y="8945342"/>
                <a:chExt cx="4166758" cy="957444"/>
              </a:xfrm>
            </p:grpSpPr>
            <p:sp>
              <p:nvSpPr>
                <p:cNvPr id="10" name="Freeform 87"/>
                <p:cNvSpPr/>
                <p:nvPr/>
              </p:nvSpPr>
              <p:spPr>
                <a:xfrm>
                  <a:off x="0" y="9549493"/>
                  <a:ext cx="592282" cy="353293"/>
                </a:xfrm>
                <a:custGeom>
                  <a:avLst/>
                  <a:gdLst>
                    <a:gd name="connsiteX0" fmla="*/ 0 w 592282"/>
                    <a:gd name="connsiteY0" fmla="*/ 176645 h 353292"/>
                    <a:gd name="connsiteX1" fmla="*/ 0 w 592282"/>
                    <a:gd name="connsiteY1" fmla="*/ 176646 h 353292"/>
                    <a:gd name="connsiteX2" fmla="*/ 0 w 592282"/>
                    <a:gd name="connsiteY2" fmla="*/ 176646 h 353292"/>
                    <a:gd name="connsiteX3" fmla="*/ 176646 w 592282"/>
                    <a:gd name="connsiteY3" fmla="*/ 0 h 353292"/>
                    <a:gd name="connsiteX4" fmla="*/ 592282 w 592282"/>
                    <a:gd name="connsiteY4" fmla="*/ 0 h 353292"/>
                    <a:gd name="connsiteX5" fmla="*/ 592282 w 592282"/>
                    <a:gd name="connsiteY5" fmla="*/ 353292 h 353292"/>
                    <a:gd name="connsiteX6" fmla="*/ 176646 w 592282"/>
                    <a:gd name="connsiteY6" fmla="*/ 353291 h 353292"/>
                    <a:gd name="connsiteX7" fmla="*/ 13882 w 592282"/>
                    <a:gd name="connsiteY7" fmla="*/ 245404 h 353292"/>
                    <a:gd name="connsiteX8" fmla="*/ 0 w 592282"/>
                    <a:gd name="connsiteY8" fmla="*/ 176646 h 353292"/>
                    <a:gd name="connsiteX9" fmla="*/ 13882 w 592282"/>
                    <a:gd name="connsiteY9" fmla="*/ 107888 h 353292"/>
                    <a:gd name="connsiteX10" fmla="*/ 176646 w 592282"/>
                    <a:gd name="connsiteY10" fmla="*/ 0 h 353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92282" h="353292">
                      <a:moveTo>
                        <a:pt x="0" y="176645"/>
                      </a:moveTo>
                      <a:lnTo>
                        <a:pt x="0" y="176646"/>
                      </a:lnTo>
                      <a:lnTo>
                        <a:pt x="0" y="176646"/>
                      </a:lnTo>
                      <a:close/>
                      <a:moveTo>
                        <a:pt x="176646" y="0"/>
                      </a:moveTo>
                      <a:lnTo>
                        <a:pt x="592282" y="0"/>
                      </a:lnTo>
                      <a:lnTo>
                        <a:pt x="592282" y="353292"/>
                      </a:lnTo>
                      <a:lnTo>
                        <a:pt x="176646" y="353291"/>
                      </a:lnTo>
                      <a:cubicBezTo>
                        <a:pt x="103477" y="353291"/>
                        <a:pt x="40698" y="308805"/>
                        <a:pt x="13882" y="245404"/>
                      </a:cubicBezTo>
                      <a:lnTo>
                        <a:pt x="0" y="176646"/>
                      </a:lnTo>
                      <a:lnTo>
                        <a:pt x="13882" y="107888"/>
                      </a:lnTo>
                      <a:cubicBezTo>
                        <a:pt x="40698" y="44487"/>
                        <a:pt x="103477" y="0"/>
                        <a:pt x="176646" y="0"/>
                      </a:cubicBezTo>
                      <a:close/>
                    </a:path>
                  </a:pathLst>
                </a:custGeom>
                <a:solidFill>
                  <a:srgbClr val="016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 88"/>
                <p:cNvSpPr/>
                <p:nvPr/>
              </p:nvSpPr>
              <p:spPr>
                <a:xfrm>
                  <a:off x="0" y="8945342"/>
                  <a:ext cx="4166758" cy="800099"/>
                </a:xfrm>
                <a:custGeom>
                  <a:avLst/>
                  <a:gdLst>
                    <a:gd name="connsiteX0" fmla="*/ 455897 w 4166758"/>
                    <a:gd name="connsiteY0" fmla="*/ 0 h 800099"/>
                    <a:gd name="connsiteX1" fmla="*/ 3855031 w 4166758"/>
                    <a:gd name="connsiteY1" fmla="*/ 0 h 800099"/>
                    <a:gd name="connsiteX2" fmla="*/ 4166758 w 4166758"/>
                    <a:gd name="connsiteY2" fmla="*/ 311727 h 800099"/>
                    <a:gd name="connsiteX3" fmla="*/ 3855031 w 4166758"/>
                    <a:gd name="connsiteY3" fmla="*/ 623454 h 800099"/>
                    <a:gd name="connsiteX4" fmla="*/ 1517075 w 4166758"/>
                    <a:gd name="connsiteY4" fmla="*/ 623454 h 800099"/>
                    <a:gd name="connsiteX5" fmla="*/ 1517075 w 4166758"/>
                    <a:gd name="connsiteY5" fmla="*/ 623449 h 800099"/>
                    <a:gd name="connsiteX6" fmla="*/ 592284 w 4166758"/>
                    <a:gd name="connsiteY6" fmla="*/ 623449 h 800099"/>
                    <a:gd name="connsiteX7" fmla="*/ 592284 w 4166758"/>
                    <a:gd name="connsiteY7" fmla="*/ 623454 h 800099"/>
                    <a:gd name="connsiteX8" fmla="*/ 176649 w 4166758"/>
                    <a:gd name="connsiteY8" fmla="*/ 623454 h 800099"/>
                    <a:gd name="connsiteX9" fmla="*/ 13885 w 4166758"/>
                    <a:gd name="connsiteY9" fmla="*/ 731342 h 800099"/>
                    <a:gd name="connsiteX10" fmla="*/ 3 w 4166758"/>
                    <a:gd name="connsiteY10" fmla="*/ 800099 h 800099"/>
                    <a:gd name="connsiteX11" fmla="*/ 3 w 4166758"/>
                    <a:gd name="connsiteY11" fmla="*/ 800099 h 800099"/>
                    <a:gd name="connsiteX12" fmla="*/ 3 w 4166758"/>
                    <a:gd name="connsiteY12" fmla="*/ 446808 h 800099"/>
                    <a:gd name="connsiteX13" fmla="*/ 4 w 4166758"/>
                    <a:gd name="connsiteY13" fmla="*/ 446808 h 800099"/>
                    <a:gd name="connsiteX14" fmla="*/ 4 w 4166758"/>
                    <a:gd name="connsiteY14" fmla="*/ 176666 h 800099"/>
                    <a:gd name="connsiteX15" fmla="*/ 0 w 4166758"/>
                    <a:gd name="connsiteY15" fmla="*/ 176647 h 800099"/>
                    <a:gd name="connsiteX16" fmla="*/ 13882 w 4166758"/>
                    <a:gd name="connsiteY16" fmla="*/ 107889 h 800099"/>
                    <a:gd name="connsiteX17" fmla="*/ 176646 w 4166758"/>
                    <a:gd name="connsiteY17" fmla="*/ 1 h 800099"/>
                    <a:gd name="connsiteX18" fmla="*/ 455897 w 4166758"/>
                    <a:gd name="connsiteY18" fmla="*/ 1 h 800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166758" h="800099">
                      <a:moveTo>
                        <a:pt x="455897" y="0"/>
                      </a:moveTo>
                      <a:lnTo>
                        <a:pt x="3855031" y="0"/>
                      </a:lnTo>
                      <a:lnTo>
                        <a:pt x="4166758" y="311727"/>
                      </a:lnTo>
                      <a:lnTo>
                        <a:pt x="3855031" y="623454"/>
                      </a:lnTo>
                      <a:lnTo>
                        <a:pt x="1517075" y="623454"/>
                      </a:lnTo>
                      <a:lnTo>
                        <a:pt x="1517075" y="623449"/>
                      </a:lnTo>
                      <a:lnTo>
                        <a:pt x="592284" y="623449"/>
                      </a:lnTo>
                      <a:lnTo>
                        <a:pt x="592284" y="623454"/>
                      </a:lnTo>
                      <a:lnTo>
                        <a:pt x="176649" y="623454"/>
                      </a:lnTo>
                      <a:cubicBezTo>
                        <a:pt x="103480" y="623454"/>
                        <a:pt x="40701" y="667941"/>
                        <a:pt x="13885" y="731342"/>
                      </a:cubicBezTo>
                      <a:lnTo>
                        <a:pt x="3" y="800099"/>
                      </a:lnTo>
                      <a:lnTo>
                        <a:pt x="3" y="800099"/>
                      </a:lnTo>
                      <a:lnTo>
                        <a:pt x="3" y="446808"/>
                      </a:lnTo>
                      <a:lnTo>
                        <a:pt x="4" y="446808"/>
                      </a:lnTo>
                      <a:lnTo>
                        <a:pt x="4" y="176666"/>
                      </a:lnTo>
                      <a:lnTo>
                        <a:pt x="0" y="176647"/>
                      </a:lnTo>
                      <a:lnTo>
                        <a:pt x="13882" y="107889"/>
                      </a:lnTo>
                      <a:cubicBezTo>
                        <a:pt x="40698" y="44488"/>
                        <a:pt x="103477" y="1"/>
                        <a:pt x="176646" y="1"/>
                      </a:cubicBezTo>
                      <a:lnTo>
                        <a:pt x="455897" y="1"/>
                      </a:lnTo>
                      <a:close/>
                    </a:path>
                  </a:pathLst>
                </a:custGeom>
                <a:solidFill>
                  <a:srgbClr val="01A8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457200" rIns="365760" rtlCol="0" anchor="t"/>
                <a:lstStyle/>
                <a:p>
                  <a:r>
                    <a:rPr lang="en-US" sz="20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20</a:t>
                  </a:r>
                  <a:r>
                    <a:rPr lang="en-US" sz="2000" b="1" baseline="300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th</a:t>
                  </a:r>
                  <a:r>
                    <a:rPr lang="en-US" sz="20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century </a:t>
                  </a:r>
                </a:p>
              </p:txBody>
            </p:sp>
          </p:grpSp>
        </p:grpSp>
        <p:grpSp>
          <p:nvGrpSpPr>
            <p:cNvPr id="12" name="Group 55"/>
            <p:cNvGrpSpPr/>
            <p:nvPr/>
          </p:nvGrpSpPr>
          <p:grpSpPr>
            <a:xfrm>
              <a:off x="1131873" y="1991241"/>
              <a:ext cx="4169664" cy="1243512"/>
              <a:chOff x="1131873" y="1859279"/>
              <a:chExt cx="4169664" cy="1371600"/>
            </a:xfrm>
          </p:grpSpPr>
          <p:sp>
            <p:nvSpPr>
              <p:cNvPr id="13" name="Notched Right Arrow 81"/>
              <p:cNvSpPr/>
              <p:nvPr/>
            </p:nvSpPr>
            <p:spPr>
              <a:xfrm rot="16200000">
                <a:off x="3886199" y="2404801"/>
                <a:ext cx="1371600" cy="280555"/>
              </a:xfrm>
              <a:prstGeom prst="notchedRightArrow">
                <a:avLst>
                  <a:gd name="adj1" fmla="val 100000"/>
                  <a:gd name="adj2" fmla="val 74138"/>
                </a:avLst>
              </a:prstGeom>
              <a:solidFill>
                <a:srgbClr val="E038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576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000" b="1"/>
              </a:p>
            </p:txBody>
          </p:sp>
          <p:grpSp>
            <p:nvGrpSpPr>
              <p:cNvPr id="14" name="Group 82"/>
              <p:cNvGrpSpPr/>
              <p:nvPr/>
            </p:nvGrpSpPr>
            <p:grpSpPr>
              <a:xfrm flipH="1">
                <a:off x="1131873" y="2328000"/>
                <a:ext cx="4169664" cy="659828"/>
                <a:chOff x="0" y="5065566"/>
                <a:chExt cx="4166758" cy="976750"/>
              </a:xfrm>
            </p:grpSpPr>
            <p:sp>
              <p:nvSpPr>
                <p:cNvPr id="15" name="Freeform 83"/>
                <p:cNvSpPr/>
                <p:nvPr/>
              </p:nvSpPr>
              <p:spPr>
                <a:xfrm>
                  <a:off x="0" y="5065566"/>
                  <a:ext cx="4166758" cy="800099"/>
                </a:xfrm>
                <a:custGeom>
                  <a:avLst/>
                  <a:gdLst>
                    <a:gd name="connsiteX0" fmla="*/ 455897 w 4166758"/>
                    <a:gd name="connsiteY0" fmla="*/ 0 h 800099"/>
                    <a:gd name="connsiteX1" fmla="*/ 3855031 w 4166758"/>
                    <a:gd name="connsiteY1" fmla="*/ 0 h 800099"/>
                    <a:gd name="connsiteX2" fmla="*/ 4166758 w 4166758"/>
                    <a:gd name="connsiteY2" fmla="*/ 311727 h 800099"/>
                    <a:gd name="connsiteX3" fmla="*/ 3855031 w 4166758"/>
                    <a:gd name="connsiteY3" fmla="*/ 623454 h 800099"/>
                    <a:gd name="connsiteX4" fmla="*/ 1517075 w 4166758"/>
                    <a:gd name="connsiteY4" fmla="*/ 623454 h 800099"/>
                    <a:gd name="connsiteX5" fmla="*/ 1517075 w 4166758"/>
                    <a:gd name="connsiteY5" fmla="*/ 623449 h 800099"/>
                    <a:gd name="connsiteX6" fmla="*/ 592284 w 4166758"/>
                    <a:gd name="connsiteY6" fmla="*/ 623449 h 800099"/>
                    <a:gd name="connsiteX7" fmla="*/ 592284 w 4166758"/>
                    <a:gd name="connsiteY7" fmla="*/ 623454 h 800099"/>
                    <a:gd name="connsiteX8" fmla="*/ 176649 w 4166758"/>
                    <a:gd name="connsiteY8" fmla="*/ 623454 h 800099"/>
                    <a:gd name="connsiteX9" fmla="*/ 13885 w 4166758"/>
                    <a:gd name="connsiteY9" fmla="*/ 731342 h 800099"/>
                    <a:gd name="connsiteX10" fmla="*/ 3 w 4166758"/>
                    <a:gd name="connsiteY10" fmla="*/ 800099 h 800099"/>
                    <a:gd name="connsiteX11" fmla="*/ 3 w 4166758"/>
                    <a:gd name="connsiteY11" fmla="*/ 800099 h 800099"/>
                    <a:gd name="connsiteX12" fmla="*/ 3 w 4166758"/>
                    <a:gd name="connsiteY12" fmla="*/ 446808 h 800099"/>
                    <a:gd name="connsiteX13" fmla="*/ 4 w 4166758"/>
                    <a:gd name="connsiteY13" fmla="*/ 446808 h 800099"/>
                    <a:gd name="connsiteX14" fmla="*/ 4 w 4166758"/>
                    <a:gd name="connsiteY14" fmla="*/ 176666 h 800099"/>
                    <a:gd name="connsiteX15" fmla="*/ 0 w 4166758"/>
                    <a:gd name="connsiteY15" fmla="*/ 176647 h 800099"/>
                    <a:gd name="connsiteX16" fmla="*/ 13882 w 4166758"/>
                    <a:gd name="connsiteY16" fmla="*/ 107889 h 800099"/>
                    <a:gd name="connsiteX17" fmla="*/ 176646 w 4166758"/>
                    <a:gd name="connsiteY17" fmla="*/ 1 h 800099"/>
                    <a:gd name="connsiteX18" fmla="*/ 455897 w 4166758"/>
                    <a:gd name="connsiteY18" fmla="*/ 1 h 800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166758" h="800099">
                      <a:moveTo>
                        <a:pt x="455897" y="0"/>
                      </a:moveTo>
                      <a:lnTo>
                        <a:pt x="3855031" y="0"/>
                      </a:lnTo>
                      <a:lnTo>
                        <a:pt x="4166758" y="311727"/>
                      </a:lnTo>
                      <a:lnTo>
                        <a:pt x="3855031" y="623454"/>
                      </a:lnTo>
                      <a:lnTo>
                        <a:pt x="1517075" y="623454"/>
                      </a:lnTo>
                      <a:lnTo>
                        <a:pt x="1517075" y="623449"/>
                      </a:lnTo>
                      <a:lnTo>
                        <a:pt x="592284" y="623449"/>
                      </a:lnTo>
                      <a:lnTo>
                        <a:pt x="592284" y="623454"/>
                      </a:lnTo>
                      <a:lnTo>
                        <a:pt x="176649" y="623454"/>
                      </a:lnTo>
                      <a:cubicBezTo>
                        <a:pt x="103480" y="623454"/>
                        <a:pt x="40701" y="667941"/>
                        <a:pt x="13885" y="731342"/>
                      </a:cubicBezTo>
                      <a:lnTo>
                        <a:pt x="3" y="800099"/>
                      </a:lnTo>
                      <a:lnTo>
                        <a:pt x="3" y="800099"/>
                      </a:lnTo>
                      <a:lnTo>
                        <a:pt x="3" y="446808"/>
                      </a:lnTo>
                      <a:lnTo>
                        <a:pt x="4" y="446808"/>
                      </a:lnTo>
                      <a:lnTo>
                        <a:pt x="4" y="176666"/>
                      </a:lnTo>
                      <a:lnTo>
                        <a:pt x="0" y="176647"/>
                      </a:lnTo>
                      <a:lnTo>
                        <a:pt x="13882" y="107889"/>
                      </a:lnTo>
                      <a:cubicBezTo>
                        <a:pt x="40698" y="44488"/>
                        <a:pt x="103477" y="1"/>
                        <a:pt x="176646" y="1"/>
                      </a:cubicBezTo>
                      <a:lnTo>
                        <a:pt x="455897" y="1"/>
                      </a:lnTo>
                      <a:close/>
                    </a:path>
                  </a:pathLst>
                </a:custGeom>
                <a:solidFill>
                  <a:srgbClr val="BE1D2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760" rIns="457200" rtlCol="0" anchor="t"/>
                <a:lstStyle/>
                <a:p>
                  <a:pPr algn="r"/>
                  <a:r>
                    <a:rPr lang="en-US" sz="20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   21</a:t>
                  </a:r>
                  <a:r>
                    <a:rPr lang="en-US" sz="2000" b="1" baseline="300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st</a:t>
                  </a:r>
                  <a:r>
                    <a:rPr lang="en-US" sz="20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century</a:t>
                  </a:r>
                </a:p>
              </p:txBody>
            </p:sp>
            <p:sp>
              <p:nvSpPr>
                <p:cNvPr id="16" name="Freeform 84"/>
                <p:cNvSpPr/>
                <p:nvPr/>
              </p:nvSpPr>
              <p:spPr>
                <a:xfrm>
                  <a:off x="0" y="5689023"/>
                  <a:ext cx="592282" cy="353293"/>
                </a:xfrm>
                <a:custGeom>
                  <a:avLst/>
                  <a:gdLst>
                    <a:gd name="connsiteX0" fmla="*/ 0 w 592282"/>
                    <a:gd name="connsiteY0" fmla="*/ 176645 h 353292"/>
                    <a:gd name="connsiteX1" fmla="*/ 0 w 592282"/>
                    <a:gd name="connsiteY1" fmla="*/ 176646 h 353292"/>
                    <a:gd name="connsiteX2" fmla="*/ 0 w 592282"/>
                    <a:gd name="connsiteY2" fmla="*/ 176646 h 353292"/>
                    <a:gd name="connsiteX3" fmla="*/ 176646 w 592282"/>
                    <a:gd name="connsiteY3" fmla="*/ 0 h 353292"/>
                    <a:gd name="connsiteX4" fmla="*/ 592282 w 592282"/>
                    <a:gd name="connsiteY4" fmla="*/ 0 h 353292"/>
                    <a:gd name="connsiteX5" fmla="*/ 592282 w 592282"/>
                    <a:gd name="connsiteY5" fmla="*/ 353292 h 353292"/>
                    <a:gd name="connsiteX6" fmla="*/ 176646 w 592282"/>
                    <a:gd name="connsiteY6" fmla="*/ 353291 h 353292"/>
                    <a:gd name="connsiteX7" fmla="*/ 13882 w 592282"/>
                    <a:gd name="connsiteY7" fmla="*/ 245404 h 353292"/>
                    <a:gd name="connsiteX8" fmla="*/ 0 w 592282"/>
                    <a:gd name="connsiteY8" fmla="*/ 176646 h 353292"/>
                    <a:gd name="connsiteX9" fmla="*/ 13882 w 592282"/>
                    <a:gd name="connsiteY9" fmla="*/ 107888 h 353292"/>
                    <a:gd name="connsiteX10" fmla="*/ 176646 w 592282"/>
                    <a:gd name="connsiteY10" fmla="*/ 0 h 353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92282" h="353292">
                      <a:moveTo>
                        <a:pt x="0" y="176645"/>
                      </a:moveTo>
                      <a:lnTo>
                        <a:pt x="0" y="176646"/>
                      </a:lnTo>
                      <a:lnTo>
                        <a:pt x="0" y="176646"/>
                      </a:lnTo>
                      <a:close/>
                      <a:moveTo>
                        <a:pt x="176646" y="0"/>
                      </a:moveTo>
                      <a:lnTo>
                        <a:pt x="592282" y="0"/>
                      </a:lnTo>
                      <a:lnTo>
                        <a:pt x="592282" y="353292"/>
                      </a:lnTo>
                      <a:lnTo>
                        <a:pt x="176646" y="353291"/>
                      </a:lnTo>
                      <a:cubicBezTo>
                        <a:pt x="103477" y="353291"/>
                        <a:pt x="40698" y="308805"/>
                        <a:pt x="13882" y="245404"/>
                      </a:cubicBezTo>
                      <a:lnTo>
                        <a:pt x="0" y="176646"/>
                      </a:lnTo>
                      <a:lnTo>
                        <a:pt x="13882" y="107888"/>
                      </a:lnTo>
                      <a:cubicBezTo>
                        <a:pt x="40698" y="44487"/>
                        <a:pt x="103477" y="0"/>
                        <a:pt x="176646" y="0"/>
                      </a:cubicBezTo>
                      <a:close/>
                    </a:path>
                  </a:pathLst>
                </a:custGeom>
                <a:solidFill>
                  <a:srgbClr val="7111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" name="Group 57"/>
            <p:cNvGrpSpPr/>
            <p:nvPr/>
          </p:nvGrpSpPr>
          <p:grpSpPr>
            <a:xfrm>
              <a:off x="1131873" y="4259220"/>
              <a:ext cx="4169664" cy="1243512"/>
              <a:chOff x="1131873" y="1859279"/>
              <a:chExt cx="4169664" cy="1371600"/>
            </a:xfrm>
          </p:grpSpPr>
          <p:sp>
            <p:nvSpPr>
              <p:cNvPr id="23" name="Notched Right Arrow 73"/>
              <p:cNvSpPr/>
              <p:nvPr/>
            </p:nvSpPr>
            <p:spPr>
              <a:xfrm rot="16200000">
                <a:off x="3886199" y="2404801"/>
                <a:ext cx="1371600" cy="280555"/>
              </a:xfrm>
              <a:prstGeom prst="notchedRightArrow">
                <a:avLst>
                  <a:gd name="adj1" fmla="val 100000"/>
                  <a:gd name="adj2" fmla="val 74138"/>
                </a:avLst>
              </a:prstGeom>
              <a:solidFill>
                <a:srgbClr val="7A7A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7432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000" b="1"/>
              </a:p>
            </p:txBody>
          </p:sp>
          <p:grpSp>
            <p:nvGrpSpPr>
              <p:cNvPr id="24" name="Group 74"/>
              <p:cNvGrpSpPr/>
              <p:nvPr/>
            </p:nvGrpSpPr>
            <p:grpSpPr>
              <a:xfrm flipH="1">
                <a:off x="1131873" y="2328002"/>
                <a:ext cx="4169664" cy="636555"/>
                <a:chOff x="0" y="5065566"/>
                <a:chExt cx="4166758" cy="942298"/>
              </a:xfrm>
            </p:grpSpPr>
            <p:sp>
              <p:nvSpPr>
                <p:cNvPr id="25" name="Freeform 75"/>
                <p:cNvSpPr/>
                <p:nvPr/>
              </p:nvSpPr>
              <p:spPr>
                <a:xfrm>
                  <a:off x="0" y="5065566"/>
                  <a:ext cx="4166758" cy="800099"/>
                </a:xfrm>
                <a:custGeom>
                  <a:avLst/>
                  <a:gdLst>
                    <a:gd name="connsiteX0" fmla="*/ 455897 w 4166758"/>
                    <a:gd name="connsiteY0" fmla="*/ 0 h 800099"/>
                    <a:gd name="connsiteX1" fmla="*/ 3855031 w 4166758"/>
                    <a:gd name="connsiteY1" fmla="*/ 0 h 800099"/>
                    <a:gd name="connsiteX2" fmla="*/ 4166758 w 4166758"/>
                    <a:gd name="connsiteY2" fmla="*/ 311727 h 800099"/>
                    <a:gd name="connsiteX3" fmla="*/ 3855031 w 4166758"/>
                    <a:gd name="connsiteY3" fmla="*/ 623454 h 800099"/>
                    <a:gd name="connsiteX4" fmla="*/ 1517075 w 4166758"/>
                    <a:gd name="connsiteY4" fmla="*/ 623454 h 800099"/>
                    <a:gd name="connsiteX5" fmla="*/ 1517075 w 4166758"/>
                    <a:gd name="connsiteY5" fmla="*/ 623449 h 800099"/>
                    <a:gd name="connsiteX6" fmla="*/ 592284 w 4166758"/>
                    <a:gd name="connsiteY6" fmla="*/ 623449 h 800099"/>
                    <a:gd name="connsiteX7" fmla="*/ 592284 w 4166758"/>
                    <a:gd name="connsiteY7" fmla="*/ 623454 h 800099"/>
                    <a:gd name="connsiteX8" fmla="*/ 176649 w 4166758"/>
                    <a:gd name="connsiteY8" fmla="*/ 623454 h 800099"/>
                    <a:gd name="connsiteX9" fmla="*/ 13885 w 4166758"/>
                    <a:gd name="connsiteY9" fmla="*/ 731342 h 800099"/>
                    <a:gd name="connsiteX10" fmla="*/ 3 w 4166758"/>
                    <a:gd name="connsiteY10" fmla="*/ 800099 h 800099"/>
                    <a:gd name="connsiteX11" fmla="*/ 3 w 4166758"/>
                    <a:gd name="connsiteY11" fmla="*/ 800099 h 800099"/>
                    <a:gd name="connsiteX12" fmla="*/ 3 w 4166758"/>
                    <a:gd name="connsiteY12" fmla="*/ 446808 h 800099"/>
                    <a:gd name="connsiteX13" fmla="*/ 4 w 4166758"/>
                    <a:gd name="connsiteY13" fmla="*/ 446808 h 800099"/>
                    <a:gd name="connsiteX14" fmla="*/ 4 w 4166758"/>
                    <a:gd name="connsiteY14" fmla="*/ 176666 h 800099"/>
                    <a:gd name="connsiteX15" fmla="*/ 0 w 4166758"/>
                    <a:gd name="connsiteY15" fmla="*/ 176647 h 800099"/>
                    <a:gd name="connsiteX16" fmla="*/ 13882 w 4166758"/>
                    <a:gd name="connsiteY16" fmla="*/ 107889 h 800099"/>
                    <a:gd name="connsiteX17" fmla="*/ 176646 w 4166758"/>
                    <a:gd name="connsiteY17" fmla="*/ 1 h 800099"/>
                    <a:gd name="connsiteX18" fmla="*/ 455897 w 4166758"/>
                    <a:gd name="connsiteY18" fmla="*/ 1 h 800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166758" h="800099">
                      <a:moveTo>
                        <a:pt x="455897" y="0"/>
                      </a:moveTo>
                      <a:lnTo>
                        <a:pt x="3855031" y="0"/>
                      </a:lnTo>
                      <a:lnTo>
                        <a:pt x="4166758" y="311727"/>
                      </a:lnTo>
                      <a:lnTo>
                        <a:pt x="3855031" y="623454"/>
                      </a:lnTo>
                      <a:lnTo>
                        <a:pt x="1517075" y="623454"/>
                      </a:lnTo>
                      <a:lnTo>
                        <a:pt x="1517075" y="623449"/>
                      </a:lnTo>
                      <a:lnTo>
                        <a:pt x="592284" y="623449"/>
                      </a:lnTo>
                      <a:lnTo>
                        <a:pt x="592284" y="623454"/>
                      </a:lnTo>
                      <a:lnTo>
                        <a:pt x="176649" y="623454"/>
                      </a:lnTo>
                      <a:cubicBezTo>
                        <a:pt x="103480" y="623454"/>
                        <a:pt x="40701" y="667941"/>
                        <a:pt x="13885" y="731342"/>
                      </a:cubicBezTo>
                      <a:lnTo>
                        <a:pt x="3" y="800099"/>
                      </a:lnTo>
                      <a:lnTo>
                        <a:pt x="3" y="800099"/>
                      </a:lnTo>
                      <a:lnTo>
                        <a:pt x="3" y="446808"/>
                      </a:lnTo>
                      <a:lnTo>
                        <a:pt x="4" y="446808"/>
                      </a:lnTo>
                      <a:lnTo>
                        <a:pt x="4" y="176666"/>
                      </a:lnTo>
                      <a:lnTo>
                        <a:pt x="0" y="176647"/>
                      </a:lnTo>
                      <a:lnTo>
                        <a:pt x="13882" y="107889"/>
                      </a:lnTo>
                      <a:cubicBezTo>
                        <a:pt x="40698" y="44488"/>
                        <a:pt x="103477" y="1"/>
                        <a:pt x="176646" y="1"/>
                      </a:cubicBezTo>
                      <a:lnTo>
                        <a:pt x="455897" y="1"/>
                      </a:lnTo>
                      <a:close/>
                    </a:path>
                  </a:pathLst>
                </a:custGeom>
                <a:solidFill>
                  <a:srgbClr val="5A5A7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274320" rIns="457200" rtlCol="0" anchor="t"/>
                <a:lstStyle/>
                <a:p>
                  <a:pPr algn="r"/>
                  <a:r>
                    <a:rPr lang="en-US" sz="20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     19</a:t>
                  </a:r>
                  <a:r>
                    <a:rPr lang="en-US" sz="2000" b="1" baseline="300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th</a:t>
                  </a:r>
                  <a:r>
                    <a:rPr lang="en-US" sz="20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century</a:t>
                  </a:r>
                </a:p>
              </p:txBody>
            </p:sp>
            <p:sp>
              <p:nvSpPr>
                <p:cNvPr id="26" name="Freeform 76"/>
                <p:cNvSpPr/>
                <p:nvPr/>
              </p:nvSpPr>
              <p:spPr>
                <a:xfrm>
                  <a:off x="0" y="5654571"/>
                  <a:ext cx="592282" cy="353293"/>
                </a:xfrm>
                <a:custGeom>
                  <a:avLst/>
                  <a:gdLst>
                    <a:gd name="connsiteX0" fmla="*/ 0 w 592282"/>
                    <a:gd name="connsiteY0" fmla="*/ 176645 h 353292"/>
                    <a:gd name="connsiteX1" fmla="*/ 0 w 592282"/>
                    <a:gd name="connsiteY1" fmla="*/ 176646 h 353292"/>
                    <a:gd name="connsiteX2" fmla="*/ 0 w 592282"/>
                    <a:gd name="connsiteY2" fmla="*/ 176646 h 353292"/>
                    <a:gd name="connsiteX3" fmla="*/ 176646 w 592282"/>
                    <a:gd name="connsiteY3" fmla="*/ 0 h 353292"/>
                    <a:gd name="connsiteX4" fmla="*/ 592282 w 592282"/>
                    <a:gd name="connsiteY4" fmla="*/ 0 h 353292"/>
                    <a:gd name="connsiteX5" fmla="*/ 592282 w 592282"/>
                    <a:gd name="connsiteY5" fmla="*/ 353292 h 353292"/>
                    <a:gd name="connsiteX6" fmla="*/ 176646 w 592282"/>
                    <a:gd name="connsiteY6" fmla="*/ 353291 h 353292"/>
                    <a:gd name="connsiteX7" fmla="*/ 13882 w 592282"/>
                    <a:gd name="connsiteY7" fmla="*/ 245404 h 353292"/>
                    <a:gd name="connsiteX8" fmla="*/ 0 w 592282"/>
                    <a:gd name="connsiteY8" fmla="*/ 176646 h 353292"/>
                    <a:gd name="connsiteX9" fmla="*/ 13882 w 592282"/>
                    <a:gd name="connsiteY9" fmla="*/ 107888 h 353292"/>
                    <a:gd name="connsiteX10" fmla="*/ 176646 w 592282"/>
                    <a:gd name="connsiteY10" fmla="*/ 0 h 353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92282" h="353292">
                      <a:moveTo>
                        <a:pt x="0" y="176645"/>
                      </a:moveTo>
                      <a:lnTo>
                        <a:pt x="0" y="176646"/>
                      </a:lnTo>
                      <a:lnTo>
                        <a:pt x="0" y="176646"/>
                      </a:lnTo>
                      <a:close/>
                      <a:moveTo>
                        <a:pt x="176646" y="0"/>
                      </a:moveTo>
                      <a:lnTo>
                        <a:pt x="592282" y="0"/>
                      </a:lnTo>
                      <a:lnTo>
                        <a:pt x="592282" y="353292"/>
                      </a:lnTo>
                      <a:lnTo>
                        <a:pt x="176646" y="353291"/>
                      </a:lnTo>
                      <a:cubicBezTo>
                        <a:pt x="103477" y="353291"/>
                        <a:pt x="40698" y="308805"/>
                        <a:pt x="13882" y="245404"/>
                      </a:cubicBezTo>
                      <a:lnTo>
                        <a:pt x="0" y="176646"/>
                      </a:lnTo>
                      <a:lnTo>
                        <a:pt x="13882" y="107888"/>
                      </a:lnTo>
                      <a:cubicBezTo>
                        <a:pt x="40698" y="44487"/>
                        <a:pt x="103477" y="0"/>
                        <a:pt x="176646" y="0"/>
                      </a:cubicBezTo>
                      <a:close/>
                    </a:path>
                  </a:pathLst>
                </a:custGeom>
                <a:solidFill>
                  <a:srgbClr val="37374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8" name="ZoneTexte 27"/>
          <p:cNvSpPr txBox="1"/>
          <p:nvPr/>
        </p:nvSpPr>
        <p:spPr>
          <a:xfrm>
            <a:off x="6377560" y="5110055"/>
            <a:ext cx="28876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cap="small" dirty="0">
                <a:solidFill>
                  <a:schemeClr val="bg1">
                    <a:lumMod val="95000"/>
                  </a:schemeClr>
                </a:solidFill>
              </a:rPr>
              <a:t>Public </a:t>
            </a:r>
            <a:r>
              <a:rPr lang="fr-FR" sz="3000" b="1" cap="small" dirty="0">
                <a:solidFill>
                  <a:schemeClr val="bg1">
                    <a:lumMod val="95000"/>
                  </a:schemeClr>
                </a:solidFill>
              </a:rPr>
              <a:t>Education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2495268" y="3796578"/>
            <a:ext cx="3018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000" b="1" cap="small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 sz="3000" dirty="0" err="1"/>
              <a:t>Industrialization</a:t>
            </a:r>
            <a:r>
              <a:rPr lang="fr-FR" sz="2800" dirty="0"/>
              <a:t> 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7101737" y="2473255"/>
            <a:ext cx="2933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000" b="1" cap="small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 sz="3200" dirty="0" err="1"/>
              <a:t>Technology</a:t>
            </a:r>
            <a:r>
              <a:rPr lang="fr-FR" sz="3200" dirty="0"/>
              <a:t> Age 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2527352" y="1038614"/>
            <a:ext cx="2816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000" b="1" cap="small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 sz="3200" dirty="0"/>
              <a:t>Interactive Age </a:t>
            </a: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791" y="4772290"/>
            <a:ext cx="1842179" cy="13200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78" y="3333093"/>
            <a:ext cx="2248873" cy="1687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00" b="96500" l="6000" r="96667">
                        <a14:backgroundMark x1="71333" y1="73000" x2="71333" y2="73000"/>
                        <a14:backgroundMark x1="35333" y1="72000" x2="35333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935" y="1930657"/>
            <a:ext cx="2680486" cy="1786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663" y="4772290"/>
            <a:ext cx="1542803" cy="14564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13" y="851209"/>
            <a:ext cx="1977606" cy="1318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ZoneTexte 34"/>
          <p:cNvSpPr txBox="1"/>
          <p:nvPr/>
        </p:nvSpPr>
        <p:spPr>
          <a:xfrm>
            <a:off x="7673427" y="-19910"/>
            <a:ext cx="4550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7200" b="1" cap="small">
                <a:solidFill>
                  <a:schemeClr val="bg1"/>
                </a:solidFill>
              </a:defRPr>
            </a:lvl1pPr>
          </a:lstStyle>
          <a:p>
            <a:r>
              <a:rPr lang="en-GB" sz="8000" dirty="0"/>
              <a:t>Evolution</a:t>
            </a:r>
            <a:endParaRPr lang="fr-BE" sz="8000" dirty="0"/>
          </a:p>
        </p:txBody>
      </p:sp>
    </p:spTree>
    <p:extLst>
      <p:ext uri="{BB962C8B-B14F-4D97-AF65-F5344CB8AC3E}">
        <p14:creationId xmlns:p14="http://schemas.microsoft.com/office/powerpoint/2010/main" val="4128552808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rapeauxdespays.fr/data/flags/ultra/f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85" y="208547"/>
            <a:ext cx="3623579" cy="2213811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743021" y="161290"/>
            <a:ext cx="66699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7200" b="1" cap="small" dirty="0" err="1">
                <a:solidFill>
                  <a:schemeClr val="bg1"/>
                </a:solidFill>
              </a:rPr>
              <a:t>Finnish</a:t>
            </a:r>
            <a:r>
              <a:rPr lang="fr-BE" sz="7200" b="1" cap="small" dirty="0">
                <a:solidFill>
                  <a:schemeClr val="bg1"/>
                </a:solidFill>
              </a:rPr>
              <a:t> </a:t>
            </a:r>
            <a:r>
              <a:rPr lang="fr-BE" sz="7200" b="1" cap="small" dirty="0" err="1">
                <a:solidFill>
                  <a:schemeClr val="bg1"/>
                </a:solidFill>
              </a:rPr>
              <a:t>School</a:t>
            </a:r>
            <a:r>
              <a:rPr lang="fr-BE" sz="7200" b="1" cap="small" dirty="0">
                <a:solidFill>
                  <a:schemeClr val="bg1"/>
                </a:solidFill>
              </a:rPr>
              <a:t> System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-368968" y="2750203"/>
            <a:ext cx="6669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000" b="1" u="sng" dirty="0" err="1">
                <a:solidFill>
                  <a:schemeClr val="bg1"/>
                </a:solidFill>
              </a:rPr>
              <a:t>Facts</a:t>
            </a:r>
            <a:r>
              <a:rPr lang="fr-BE" sz="4000" b="1" u="sng" dirty="0">
                <a:solidFill>
                  <a:schemeClr val="bg1"/>
                </a:solidFill>
              </a:rPr>
              <a:t> about the system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882011" y="2750203"/>
            <a:ext cx="6669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000" b="1" u="sng" dirty="0" err="1">
                <a:solidFill>
                  <a:schemeClr val="bg1"/>
                </a:solidFill>
              </a:rPr>
              <a:t>Facts</a:t>
            </a:r>
            <a:r>
              <a:rPr lang="fr-BE" sz="4000" b="1" u="sng" dirty="0">
                <a:solidFill>
                  <a:schemeClr val="bg1"/>
                </a:solidFill>
              </a:rPr>
              <a:t> about the </a:t>
            </a:r>
            <a:r>
              <a:rPr lang="fr-BE" sz="4000" b="1" u="sng" dirty="0" err="1">
                <a:solidFill>
                  <a:schemeClr val="bg1"/>
                </a:solidFill>
              </a:rPr>
              <a:t>results</a:t>
            </a:r>
            <a:endParaRPr lang="fr-BE" sz="4000" b="1" u="sng" dirty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16821" y="3422395"/>
            <a:ext cx="4219073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chemeClr val="bg1"/>
              </a:buClr>
              <a:buSzPct val="150000"/>
            </a:pPr>
            <a:r>
              <a:rPr lang="fr-FR" sz="2500" dirty="0" err="1">
                <a:solidFill>
                  <a:schemeClr val="bg1"/>
                </a:solidFill>
                <a:ea typeface="Times New Roman" charset="0"/>
                <a:cs typeface="Times New Roman" charset="0"/>
              </a:rPr>
              <a:t>Beginning</a:t>
            </a:r>
            <a:r>
              <a:rPr lang="fr-FR" sz="25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 at the </a:t>
            </a:r>
            <a:r>
              <a:rPr lang="fr-FR" sz="2500" dirty="0" err="1">
                <a:solidFill>
                  <a:schemeClr val="bg1"/>
                </a:solidFill>
                <a:ea typeface="Times New Roman" charset="0"/>
                <a:cs typeface="Times New Roman" charset="0"/>
              </a:rPr>
              <a:t>age</a:t>
            </a:r>
            <a:r>
              <a:rPr lang="fr-FR" sz="25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 of 7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14242" y="4528550"/>
            <a:ext cx="287153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chemeClr val="bg1"/>
              </a:buClr>
              <a:buSzPct val="150000"/>
            </a:pPr>
            <a:r>
              <a:rPr lang="fr-FR" sz="25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30% </a:t>
            </a:r>
            <a:r>
              <a:rPr lang="fr-FR" sz="2500" dirty="0" err="1">
                <a:solidFill>
                  <a:schemeClr val="bg1"/>
                </a:solidFill>
                <a:ea typeface="Times New Roman" charset="0"/>
                <a:cs typeface="Times New Roman" charset="0"/>
              </a:rPr>
              <a:t>can</a:t>
            </a:r>
            <a:r>
              <a:rPr lang="fr-FR" sz="25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 have help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16821" y="5730957"/>
            <a:ext cx="42190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  <a:buSzPct val="150000"/>
            </a:pPr>
            <a:r>
              <a:rPr lang="fr-FR" sz="25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75 minutes break &amp; 10 </a:t>
            </a:r>
            <a:r>
              <a:rPr lang="fr-FR" sz="2500" dirty="0" err="1">
                <a:solidFill>
                  <a:schemeClr val="bg1"/>
                </a:solidFill>
                <a:ea typeface="Times New Roman" charset="0"/>
                <a:cs typeface="Times New Roman" charset="0"/>
              </a:rPr>
              <a:t>weeks</a:t>
            </a:r>
            <a:r>
              <a:rPr lang="fr-FR" sz="25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 of </a:t>
            </a:r>
            <a:r>
              <a:rPr lang="fr-FR" sz="2500" dirty="0" err="1">
                <a:solidFill>
                  <a:schemeClr val="bg1"/>
                </a:solidFill>
                <a:ea typeface="Times New Roman" charset="0"/>
                <a:cs typeface="Times New Roman" charset="0"/>
              </a:rPr>
              <a:t>summer</a:t>
            </a:r>
            <a:r>
              <a:rPr lang="fr-FR" sz="25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 break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125975" y="3705247"/>
            <a:ext cx="488051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chemeClr val="bg1"/>
              </a:buClr>
              <a:buSzPct val="150000"/>
            </a:pPr>
            <a:r>
              <a:rPr lang="en-US" sz="25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66% of students go to university</a:t>
            </a:r>
          </a:p>
          <a:p>
            <a:pPr>
              <a:lnSpc>
                <a:spcPct val="200000"/>
              </a:lnSpc>
              <a:buClr>
                <a:schemeClr val="bg1"/>
              </a:buClr>
              <a:buSzPct val="150000"/>
            </a:pPr>
            <a:endParaRPr lang="en-US" sz="2500" dirty="0">
              <a:solidFill>
                <a:schemeClr val="bg1"/>
              </a:solidFill>
              <a:ea typeface="Times New Roman" charset="0"/>
              <a:cs typeface="Times New Roman" charset="0"/>
            </a:endParaRPr>
          </a:p>
          <a:p>
            <a:pPr>
              <a:buClr>
                <a:schemeClr val="bg1"/>
              </a:buClr>
              <a:buSzPct val="150000"/>
            </a:pPr>
            <a:r>
              <a:rPr lang="en-US" sz="25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93% of success in the secondary school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748" y="3927418"/>
            <a:ext cx="562227" cy="56222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747" y="5329150"/>
            <a:ext cx="562227" cy="56222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54" y="3603177"/>
            <a:ext cx="547804" cy="54780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54" y="4699745"/>
            <a:ext cx="547804" cy="54780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22" y="5788555"/>
            <a:ext cx="547804" cy="54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14080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phique 5"/>
          <p:cNvGraphicFramePr/>
          <p:nvPr>
            <p:extLst>
              <p:ext uri="{D42A27DB-BD31-4B8C-83A1-F6EECF244321}">
                <p14:modId xmlns:p14="http://schemas.microsoft.com/office/powerpoint/2010/main" val="3887480370"/>
              </p:ext>
            </p:extLst>
          </p:nvPr>
        </p:nvGraphicFramePr>
        <p:xfrm>
          <a:off x="609600" y="508921"/>
          <a:ext cx="10972800" cy="5840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31880392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/>
          <p:cNvGraphicFramePr/>
          <p:nvPr>
            <p:extLst>
              <p:ext uri="{D42A27DB-BD31-4B8C-83A1-F6EECF244321}">
                <p14:modId xmlns:p14="http://schemas.microsoft.com/office/powerpoint/2010/main" val="4055248013"/>
              </p:ext>
            </p:extLst>
          </p:nvPr>
        </p:nvGraphicFramePr>
        <p:xfrm>
          <a:off x="609600" y="509400"/>
          <a:ext cx="10972800" cy="583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1390343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77010" y="2248706"/>
            <a:ext cx="106379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spcAft>
                <a:spcPts val="0"/>
              </a:spcAft>
              <a:defRPr sz="8000" b="1">
                <a:solidFill>
                  <a:schemeClr val="bg1"/>
                </a:solidFill>
                <a:latin typeface="Edwardian Script ITC" panose="030303020407070D0804" pitchFamily="66" charset="0"/>
                <a:ea typeface="Edwardian Script ITC" panose="030303020407070D0804" pitchFamily="66" charset="0"/>
                <a:cs typeface="Edwardian Script ITC" panose="030303020407070D0804" pitchFamily="66" charset="0"/>
              </a:defRPr>
            </a:lvl1pPr>
          </a:lstStyle>
          <a:p>
            <a:r>
              <a:rPr lang="fr-FR" dirty="0"/>
              <a:t>« </a:t>
            </a:r>
            <a:r>
              <a:rPr lang="fr-FR" dirty="0" err="1"/>
              <a:t>Creativity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ability</a:t>
            </a:r>
            <a:r>
              <a:rPr lang="fr-FR" dirty="0"/>
              <a:t> to </a:t>
            </a:r>
            <a:r>
              <a:rPr lang="fr-FR" dirty="0" err="1"/>
              <a:t>produce</a:t>
            </a:r>
            <a:r>
              <a:rPr lang="fr-FR" dirty="0"/>
              <a:t> original and </a:t>
            </a:r>
            <a:r>
              <a:rPr lang="fr-FR" dirty="0" err="1"/>
              <a:t>unusual</a:t>
            </a:r>
            <a:r>
              <a:rPr lang="fr-FR" dirty="0"/>
              <a:t> </a:t>
            </a:r>
            <a:r>
              <a:rPr lang="fr-FR" dirty="0" err="1"/>
              <a:t>ideas</a:t>
            </a:r>
            <a:r>
              <a:rPr lang="fr-FR" dirty="0"/>
              <a:t> or to </a:t>
            </a:r>
            <a:r>
              <a:rPr lang="fr-FR" dirty="0" err="1"/>
              <a:t>make</a:t>
            </a:r>
            <a:r>
              <a:rPr lang="fr-FR" dirty="0"/>
              <a:t> </a:t>
            </a:r>
            <a:r>
              <a:rPr lang="fr-FR" dirty="0" err="1"/>
              <a:t>something</a:t>
            </a:r>
            <a:r>
              <a:rPr lang="fr-FR" dirty="0"/>
              <a:t> new or imaginative »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46" b="95513" l="0" r="90000">
                        <a14:foregroundMark x1="33385" y1="10470" x2="29385" y2="86325"/>
                        <a14:foregroundMark x1="42308" y1="14316" x2="40308" y2="78632"/>
                        <a14:foregroundMark x1="42308" y1="68376" x2="42308" y2="68376"/>
                        <a14:foregroundMark x1="32000" y1="85256" x2="32000" y2="85256"/>
                        <a14:foregroundMark x1="45692" y1="60684" x2="45692" y2="60684"/>
                        <a14:foregroundMark x1="45692" y1="51282" x2="45692" y2="51282"/>
                        <a14:foregroundMark x1="46462" y1="43590" x2="46462" y2="43590"/>
                        <a14:foregroundMark x1="45692" y1="78632" x2="45692" y2="78632"/>
                        <a14:foregroundMark x1="23846" y1="24786" x2="19846" y2="61752"/>
                        <a14:foregroundMark x1="30000" y1="13248" x2="30000" y2="13248"/>
                        <a14:foregroundMark x1="23846" y1="19017" x2="23846" y2="19017"/>
                        <a14:foregroundMark x1="38923" y1="87179" x2="38923" y2="87179"/>
                        <a14:foregroundMark x1="43692" y1="87179" x2="45692" y2="93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103" y="294920"/>
            <a:ext cx="2126965" cy="153141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46" b="95513" l="0" r="90000">
                        <a14:foregroundMark x1="33385" y1="10470" x2="29385" y2="86325"/>
                        <a14:foregroundMark x1="42308" y1="14316" x2="40308" y2="78632"/>
                        <a14:foregroundMark x1="42308" y1="68376" x2="42308" y2="68376"/>
                        <a14:foregroundMark x1="32000" y1="85256" x2="32000" y2="85256"/>
                        <a14:foregroundMark x1="45692" y1="60684" x2="45692" y2="60684"/>
                        <a14:foregroundMark x1="45692" y1="51282" x2="45692" y2="51282"/>
                        <a14:foregroundMark x1="46462" y1="43590" x2="46462" y2="43590"/>
                        <a14:foregroundMark x1="45692" y1="78632" x2="45692" y2="78632"/>
                        <a14:foregroundMark x1="23846" y1="24786" x2="19846" y2="61752"/>
                        <a14:foregroundMark x1="30000" y1="13248" x2="30000" y2="13248"/>
                        <a14:foregroundMark x1="23846" y1="19017" x2="23846" y2="19017"/>
                        <a14:foregroundMark x1="38923" y1="87179" x2="38923" y2="87179"/>
                        <a14:foregroundMark x1="43692" y1="87179" x2="45692" y2="93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092" y="294920"/>
            <a:ext cx="2126965" cy="153141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088930" y="256675"/>
            <a:ext cx="60141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9600" b="1" cap="small">
                <a:solidFill>
                  <a:schemeClr val="bg1"/>
                </a:solidFill>
              </a:defRPr>
            </a:lvl1pPr>
          </a:lstStyle>
          <a:p>
            <a:r>
              <a:rPr lang="fr-BE" dirty="0" err="1"/>
              <a:t>Creativity</a:t>
            </a:r>
            <a:r>
              <a:rPr lang="fr-BE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129973507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34" y="64168"/>
            <a:ext cx="8708571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217493" y="583007"/>
            <a:ext cx="31578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9600" b="1" cap="small">
                <a:solidFill>
                  <a:schemeClr val="bg1"/>
                </a:solidFill>
              </a:defRPr>
            </a:lvl1pPr>
          </a:lstStyle>
          <a:p>
            <a:r>
              <a:rPr lang="fr-FR" sz="5000" dirty="0" err="1"/>
              <a:t>Dynamic</a:t>
            </a:r>
            <a:endParaRPr lang="fr-FR" sz="5000" dirty="0"/>
          </a:p>
        </p:txBody>
      </p:sp>
      <p:sp>
        <p:nvSpPr>
          <p:cNvPr id="9" name="ZoneTexte 8"/>
          <p:cNvSpPr txBox="1"/>
          <p:nvPr/>
        </p:nvSpPr>
        <p:spPr>
          <a:xfrm>
            <a:off x="300484" y="181958"/>
            <a:ext cx="1447065" cy="649408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3200" b="1" cap="small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fr-FR" sz="3200" b="1" cap="small" dirty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fr-FR" sz="3200" b="1" cap="small" dirty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fr-FR" sz="3200" b="1" cap="small" dirty="0">
                <a:solidFill>
                  <a:schemeClr val="bg1"/>
                </a:solidFill>
              </a:rPr>
              <a:t>E</a:t>
            </a:r>
          </a:p>
          <a:p>
            <a:pPr algn="ctr"/>
            <a:r>
              <a:rPr lang="fr-FR" sz="3200" b="1" cap="small" dirty="0">
                <a:solidFill>
                  <a:schemeClr val="bg1"/>
                </a:solidFill>
              </a:rPr>
              <a:t>L</a:t>
            </a:r>
          </a:p>
          <a:p>
            <a:pPr algn="ctr"/>
            <a:r>
              <a:rPr lang="fr-FR" sz="3200" b="1" cap="small" dirty="0">
                <a:solidFill>
                  <a:schemeClr val="bg1"/>
                </a:solidFill>
              </a:rPr>
              <a:t>L</a:t>
            </a:r>
          </a:p>
          <a:p>
            <a:pPr algn="ctr"/>
            <a:r>
              <a:rPr lang="fr-FR" sz="3200" b="1" cap="small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fr-FR" sz="3200" b="1" cap="small" dirty="0">
                <a:solidFill>
                  <a:schemeClr val="bg1"/>
                </a:solidFill>
              </a:rPr>
              <a:t>G</a:t>
            </a:r>
          </a:p>
          <a:p>
            <a:pPr algn="ctr"/>
            <a:r>
              <a:rPr lang="fr-FR" sz="3200" b="1" cap="small" dirty="0">
                <a:solidFill>
                  <a:schemeClr val="bg1"/>
                </a:solidFill>
              </a:rPr>
              <a:t>E</a:t>
            </a:r>
          </a:p>
          <a:p>
            <a:pPr algn="ctr"/>
            <a:r>
              <a:rPr lang="fr-FR" sz="3200" b="1" cap="small" dirty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fr-FR" sz="3200" b="1" cap="small" dirty="0">
                <a:solidFill>
                  <a:schemeClr val="bg1"/>
                </a:solidFill>
              </a:rPr>
              <a:t>C</a:t>
            </a:r>
          </a:p>
          <a:p>
            <a:pPr algn="ctr"/>
            <a:r>
              <a:rPr lang="fr-FR" sz="3200" b="1" cap="small" dirty="0">
                <a:solidFill>
                  <a:schemeClr val="bg1"/>
                </a:solidFill>
              </a:rPr>
              <a:t>E</a:t>
            </a:r>
          </a:p>
          <a:p>
            <a:pPr algn="ctr"/>
            <a:r>
              <a:rPr lang="fr-FR" sz="3200" b="1" cap="small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9217492" y="3063050"/>
            <a:ext cx="31578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9600" b="1" cap="small">
                <a:solidFill>
                  <a:schemeClr val="bg1"/>
                </a:solidFill>
              </a:defRPr>
            </a:lvl1pPr>
          </a:lstStyle>
          <a:p>
            <a:r>
              <a:rPr lang="fr-FR" sz="5000" dirty="0"/>
              <a:t>Distinct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9217492" y="5543092"/>
            <a:ext cx="31578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9600" b="1" cap="small">
                <a:solidFill>
                  <a:schemeClr val="bg1"/>
                </a:solidFill>
              </a:defRPr>
            </a:lvl1pPr>
          </a:lstStyle>
          <a:p>
            <a:r>
              <a:rPr lang="fr-FR" sz="5000" dirty="0"/>
              <a:t>Diverse</a:t>
            </a:r>
          </a:p>
        </p:txBody>
      </p:sp>
    </p:spTree>
    <p:extLst>
      <p:ext uri="{BB962C8B-B14F-4D97-AF65-F5344CB8AC3E}">
        <p14:creationId xmlns:p14="http://schemas.microsoft.com/office/powerpoint/2010/main" val="3577024630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577604" y="80105"/>
            <a:ext cx="5437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7200" b="1" cap="small">
                <a:solidFill>
                  <a:schemeClr val="bg1"/>
                </a:solidFill>
              </a:defRPr>
            </a:lvl1pPr>
          </a:lstStyle>
          <a:p>
            <a:r>
              <a:rPr lang="fr-FR" dirty="0" err="1"/>
              <a:t>Dynamic</a:t>
            </a:r>
            <a:r>
              <a:rPr lang="fr-FR" dirty="0"/>
              <a:t>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3" r="17534"/>
          <a:stretch/>
        </p:blipFill>
        <p:spPr>
          <a:xfrm>
            <a:off x="689810" y="1641323"/>
            <a:ext cx="4186990" cy="3476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/>
          <p:cNvSpPr txBox="1"/>
          <p:nvPr/>
        </p:nvSpPr>
        <p:spPr>
          <a:xfrm>
            <a:off x="5718878" y="1641323"/>
            <a:ext cx="3574472" cy="2611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44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… Interactions</a:t>
            </a:r>
          </a:p>
          <a:p>
            <a:pPr>
              <a:lnSpc>
                <a:spcPct val="200000"/>
              </a:lnSpc>
            </a:pPr>
            <a:r>
              <a:rPr lang="fr-FR" sz="44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… Connections </a:t>
            </a:r>
          </a:p>
        </p:txBody>
      </p:sp>
      <p:sp>
        <p:nvSpPr>
          <p:cNvPr id="7" name="Flèche vers la droite 6"/>
          <p:cNvSpPr/>
          <p:nvPr/>
        </p:nvSpPr>
        <p:spPr>
          <a:xfrm>
            <a:off x="6468846" y="4710219"/>
            <a:ext cx="1676400" cy="63730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8273104" y="4567208"/>
            <a:ext cx="3610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cap="small" dirty="0" err="1">
                <a:solidFill>
                  <a:schemeClr val="bg1"/>
                </a:solidFill>
                <a:ea typeface="Times New Roman" charset="0"/>
                <a:cs typeface="Times New Roman" charset="0"/>
              </a:rPr>
              <a:t>Creativity</a:t>
            </a:r>
            <a:endParaRPr lang="fr-FR" sz="5400" b="1" cap="small" dirty="0">
              <a:solidFill>
                <a:schemeClr val="bg1"/>
              </a:solidFill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829190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713144" y="1042548"/>
            <a:ext cx="89416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8000" b="1" dirty="0">
                <a:solidFill>
                  <a:schemeClr val="bg1"/>
                </a:solidFill>
                <a:latin typeface="Edwardian Script ITC" panose="030303020407070D0804" pitchFamily="66" charset="0"/>
                <a:ea typeface="Edwardian Script ITC" panose="030303020407070D0804" pitchFamily="66" charset="0"/>
                <a:cs typeface="Edwardian Script ITC" panose="030303020407070D0804" pitchFamily="66" charset="0"/>
              </a:rPr>
              <a:t>       “An education that never sees skills and needs of everyone produces only idiots”</a:t>
            </a:r>
            <a:endParaRPr lang="fr-BE" sz="2800" b="1" dirty="0">
              <a:solidFill>
                <a:schemeClr val="bg1"/>
              </a:solidFill>
              <a:latin typeface="Edwardian Script ITC" panose="030303020407070D0804" pitchFamily="66" charset="0"/>
              <a:ea typeface="Times New Roman" panose="020206030504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698433" y="5088834"/>
            <a:ext cx="5088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400" dirty="0">
                <a:solidFill>
                  <a:schemeClr val="bg1"/>
                </a:solidFill>
              </a:rPr>
              <a:t>George Sand, 1848.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460" y="846600"/>
            <a:ext cx="1372956" cy="137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87668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043" y="620833"/>
            <a:ext cx="7389914" cy="561633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1341365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-636587" y="172870"/>
            <a:ext cx="5437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7200" b="1" cap="small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Distinct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236870" y="1280434"/>
            <a:ext cx="77226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« If </a:t>
            </a:r>
            <a:r>
              <a:rPr lang="fr-FR" sz="4400" dirty="0" err="1">
                <a:solidFill>
                  <a:schemeClr val="bg1"/>
                </a:solidFill>
                <a:ea typeface="Times New Roman" charset="0"/>
                <a:cs typeface="Times New Roman" charset="0"/>
              </a:rPr>
              <a:t>you</a:t>
            </a:r>
            <a:r>
              <a:rPr lang="fr-FR" sz="44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 </a:t>
            </a:r>
            <a:r>
              <a:rPr lang="fr-FR" sz="4400" dirty="0" err="1">
                <a:solidFill>
                  <a:schemeClr val="bg1"/>
                </a:solidFill>
                <a:ea typeface="Times New Roman" charset="0"/>
                <a:cs typeface="Times New Roman" charset="0"/>
              </a:rPr>
              <a:t>don’t</a:t>
            </a:r>
            <a:r>
              <a:rPr lang="fr-FR" sz="44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 </a:t>
            </a:r>
            <a:r>
              <a:rPr lang="fr-FR" sz="4400" dirty="0" err="1">
                <a:solidFill>
                  <a:schemeClr val="bg1"/>
                </a:solidFill>
                <a:ea typeface="Times New Roman" charset="0"/>
                <a:cs typeface="Times New Roman" charset="0"/>
              </a:rPr>
              <a:t>succeed</a:t>
            </a:r>
            <a:r>
              <a:rPr lang="fr-FR" sz="44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 at    	</a:t>
            </a:r>
            <a:r>
              <a:rPr lang="fr-FR" sz="4400" dirty="0" err="1">
                <a:solidFill>
                  <a:schemeClr val="bg1"/>
                </a:solidFill>
                <a:ea typeface="Times New Roman" charset="0"/>
                <a:cs typeface="Times New Roman" charset="0"/>
              </a:rPr>
              <a:t>school</a:t>
            </a:r>
            <a:r>
              <a:rPr lang="fr-FR" sz="44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, </a:t>
            </a:r>
            <a:r>
              <a:rPr lang="fr-FR" sz="4400" dirty="0" err="1">
                <a:solidFill>
                  <a:schemeClr val="bg1"/>
                </a:solidFill>
                <a:ea typeface="Times New Roman" charset="0"/>
                <a:cs typeface="Times New Roman" charset="0"/>
              </a:rPr>
              <a:t>you’re</a:t>
            </a:r>
            <a:r>
              <a:rPr lang="fr-FR" sz="44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 not an idiot »</a:t>
            </a:r>
          </a:p>
        </p:txBody>
      </p:sp>
      <p:pic>
        <p:nvPicPr>
          <p:cNvPr id="1026" name="Picture 2" descr="https://upload.wikimedia.org/wikipedia/commons/5/5f/Gillian_Lynne_Olivier_Awards2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97" y="3052903"/>
            <a:ext cx="5049078" cy="3584846"/>
          </a:xfrm>
          <a:prstGeom prst="rect">
            <a:avLst/>
          </a:prstGeom>
          <a:noFill/>
          <a:ln w="635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122505" y="3755378"/>
            <a:ext cx="53045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“You will never earn a living as an artist”</a:t>
            </a:r>
            <a:endParaRPr lang="fr-FR" sz="4400" dirty="0">
              <a:solidFill>
                <a:schemeClr val="bg1"/>
              </a:solidFill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068928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6038816" cy="68580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0" y="0"/>
            <a:ext cx="54375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5000" b="1" cap="small">
                <a:solidFill>
                  <a:schemeClr val="bg1"/>
                </a:solidFill>
              </a:defRPr>
            </a:lvl1pPr>
          </a:lstStyle>
          <a:p>
            <a:pPr algn="ctr"/>
            <a:r>
              <a:rPr lang="fr-FR" dirty="0"/>
              <a:t>DIVERSE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920847" y="2270537"/>
            <a:ext cx="3012107" cy="4022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250000"/>
              </a:lnSpc>
            </a:pPr>
            <a:r>
              <a:rPr lang="fr-FR" sz="3600" b="1" dirty="0" err="1">
                <a:solidFill>
                  <a:schemeClr val="bg1"/>
                </a:solidFill>
              </a:rPr>
              <a:t>Visualy</a:t>
            </a:r>
            <a:endParaRPr lang="fr-FR" sz="3600" b="1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</a:pPr>
            <a:r>
              <a:rPr lang="fr-FR" sz="3600" b="1" dirty="0">
                <a:solidFill>
                  <a:schemeClr val="bg1"/>
                </a:solidFill>
              </a:rPr>
              <a:t>In</a:t>
            </a:r>
            <a:r>
              <a:rPr lang="fr-FR" sz="3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fr-FR" sz="3600" b="1" dirty="0" err="1">
                <a:solidFill>
                  <a:schemeClr val="bg1"/>
                </a:solidFill>
              </a:rPr>
              <a:t>sound</a:t>
            </a:r>
            <a:endParaRPr lang="fr-FR" sz="3600" b="1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</a:pPr>
            <a:r>
              <a:rPr lang="fr-FR" sz="3600" b="1" dirty="0" err="1">
                <a:solidFill>
                  <a:schemeClr val="bg1"/>
                </a:solidFill>
              </a:rPr>
              <a:t>Kinesthetically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938105" y="0"/>
            <a:ext cx="64483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5000" b="1" cap="small">
                <a:solidFill>
                  <a:schemeClr val="bg1"/>
                </a:solidFill>
              </a:defRPr>
            </a:lvl1pPr>
          </a:lstStyle>
          <a:p>
            <a:pPr algn="ctr"/>
            <a:r>
              <a:rPr lang="fr-FR" dirty="0"/>
              <a:t>MONTESSORI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57" y="1419932"/>
            <a:ext cx="1979952" cy="2009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ZoneTexte 6"/>
          <p:cNvSpPr txBox="1"/>
          <p:nvPr/>
        </p:nvSpPr>
        <p:spPr>
          <a:xfrm>
            <a:off x="8335009" y="1407638"/>
            <a:ext cx="1915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Maria Montessori </a:t>
            </a:r>
          </a:p>
          <a:p>
            <a:pPr algn="ctr"/>
            <a:r>
              <a:rPr lang="fr-FR" i="1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1870 - 1952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9176082" y="2661186"/>
            <a:ext cx="3261503" cy="220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SzPct val="198000"/>
            </a:pPr>
            <a:r>
              <a:rPr lang="en-US" sz="2400" b="1" dirty="0">
                <a:solidFill>
                  <a:schemeClr val="bg1"/>
                </a:solidFill>
              </a:rPr>
              <a:t>Self-directed activity</a:t>
            </a:r>
          </a:p>
          <a:p>
            <a:pPr>
              <a:lnSpc>
                <a:spcPct val="200000"/>
              </a:lnSpc>
              <a:buSzPct val="198000"/>
            </a:pPr>
            <a:r>
              <a:rPr lang="en-US" sz="2400" b="1" dirty="0">
                <a:solidFill>
                  <a:schemeClr val="bg1"/>
                </a:solidFill>
              </a:rPr>
              <a:t>Hands-on learning </a:t>
            </a:r>
          </a:p>
          <a:p>
            <a:pPr>
              <a:lnSpc>
                <a:spcPct val="200000"/>
              </a:lnSpc>
              <a:buSzPct val="198000"/>
            </a:pPr>
            <a:r>
              <a:rPr lang="en-US" sz="2400" b="1" dirty="0">
                <a:solidFill>
                  <a:schemeClr val="bg1"/>
                </a:solidFill>
              </a:rPr>
              <a:t>Collaborative play</a:t>
            </a:r>
            <a:r>
              <a:rPr lang="fr-FR" sz="2400" b="1" dirty="0">
                <a:solidFill>
                  <a:schemeClr val="bg1"/>
                </a:solidFill>
                <a:effectLst/>
              </a:rPr>
              <a:t> 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9" name="Imag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683" y="4359383"/>
            <a:ext cx="2282700" cy="2409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199" y="5157547"/>
            <a:ext cx="3159607" cy="1611441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11" name="ZoneTexte 10"/>
          <p:cNvSpPr txBox="1"/>
          <p:nvPr/>
        </p:nvSpPr>
        <p:spPr>
          <a:xfrm>
            <a:off x="222360" y="1716580"/>
            <a:ext cx="3035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err="1">
                <a:solidFill>
                  <a:schemeClr val="bg1"/>
                </a:solidFill>
              </a:rPr>
              <a:t>We</a:t>
            </a:r>
            <a:r>
              <a:rPr lang="fr-FR" sz="40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fr-FR" sz="4000" b="1" dirty="0" err="1">
                <a:solidFill>
                  <a:schemeClr val="bg1"/>
                </a:solidFill>
              </a:rPr>
              <a:t>think</a:t>
            </a:r>
            <a:r>
              <a:rPr lang="fr-FR" sz="4000" b="1" dirty="0">
                <a:solidFill>
                  <a:schemeClr val="bg1"/>
                </a:solidFill>
              </a:rPr>
              <a:t> …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9185" y="2831187"/>
            <a:ext cx="685800" cy="6858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9185" y="4295215"/>
            <a:ext cx="685800" cy="6858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9185" y="5591656"/>
            <a:ext cx="685800" cy="6858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513" y="2981789"/>
            <a:ext cx="352512" cy="35251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199" y="3714817"/>
            <a:ext cx="352512" cy="35251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189" y="4430251"/>
            <a:ext cx="352512" cy="35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03326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45584" y="2767281"/>
            <a:ext cx="7300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7200" b="1" cap="small">
                <a:solidFill>
                  <a:schemeClr val="bg1"/>
                </a:solidFill>
              </a:defRPr>
            </a:lvl1pPr>
          </a:lstStyle>
          <a:p>
            <a:r>
              <a:rPr lang="en-GB" sz="8000" dirty="0"/>
              <a:t>Let’s conclude …</a:t>
            </a:r>
            <a:endParaRPr lang="fr-BE" sz="8000" dirty="0"/>
          </a:p>
        </p:txBody>
      </p:sp>
    </p:spTree>
    <p:extLst>
      <p:ext uri="{BB962C8B-B14F-4D97-AF65-F5344CB8AC3E}">
        <p14:creationId xmlns:p14="http://schemas.microsoft.com/office/powerpoint/2010/main" val="1655476446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17791" y="2151728"/>
            <a:ext cx="73008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7200" b="1" cap="small">
                <a:solidFill>
                  <a:schemeClr val="bg1"/>
                </a:solidFill>
              </a:defRPr>
            </a:lvl1pPr>
          </a:lstStyle>
          <a:p>
            <a:r>
              <a:rPr lang="en-GB" sz="8000" dirty="0"/>
              <a:t>And now let’s talk about this …</a:t>
            </a:r>
            <a:endParaRPr lang="fr-BE" sz="80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1" y="2563189"/>
            <a:ext cx="1731621" cy="173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62894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0153" y="1771740"/>
            <a:ext cx="69648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We are sent to school to be prepared for the real world. But do you feel capable to work for system without hierarchy like Apple or Google?</a:t>
            </a:r>
            <a:endParaRPr lang="fr-FR" sz="2800" dirty="0">
              <a:solidFill>
                <a:schemeClr val="bg1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075582" y="3971788"/>
            <a:ext cx="6821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If you had the choice or the ability, would you choose to study what you are passionate about?</a:t>
            </a:r>
            <a:endParaRPr lang="fr-FR" sz="2800" dirty="0">
              <a:solidFill>
                <a:schemeClr val="bg1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075582" y="433468"/>
            <a:ext cx="68211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If you had the ability to teach how would you do it? And without any restrictions …</a:t>
            </a:r>
            <a:endParaRPr lang="fr-FR" sz="2800" dirty="0">
              <a:solidFill>
                <a:schemeClr val="bg1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0153" y="5740949"/>
            <a:ext cx="82130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Was it your choice n°1 to study International Business?</a:t>
            </a:r>
            <a:endParaRPr lang="fr-BE" sz="2800" dirty="0">
              <a:solidFill>
                <a:schemeClr val="bg1"/>
              </a:solidFill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027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87719" y="622210"/>
            <a:ext cx="69648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Do you think that with only creativity skills you can find a job? If yes, where?</a:t>
            </a:r>
            <a:endParaRPr lang="fr-FR" sz="3600" dirty="0">
              <a:solidFill>
                <a:schemeClr val="bg1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004550" y="4276587"/>
            <a:ext cx="68211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"Do not study art, music, geography; you will never earn a living as a musician, ...". Have you ever heard that?</a:t>
            </a:r>
            <a:endParaRPr lang="fr-FR" sz="3600" dirty="0">
              <a:solidFill>
                <a:schemeClr val="bg1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44066" y="2726397"/>
            <a:ext cx="8834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What's the value of a degree/diploma today? Is it a guarantee to find a job? </a:t>
            </a:r>
            <a:endParaRPr lang="fr-BE" sz="3600" dirty="0">
              <a:solidFill>
                <a:schemeClr val="bg1"/>
              </a:solidFill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5104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2810429" y="2644170"/>
            <a:ext cx="6571142" cy="1569660"/>
            <a:chOff x="3025088" y="2644170"/>
            <a:chExt cx="6571142" cy="1569660"/>
          </a:xfrm>
        </p:grpSpPr>
        <p:sp>
          <p:nvSpPr>
            <p:cNvPr id="2" name="ZoneTexte 1"/>
            <p:cNvSpPr txBox="1"/>
            <p:nvPr/>
          </p:nvSpPr>
          <p:spPr>
            <a:xfrm>
              <a:off x="3025088" y="2644170"/>
              <a:ext cx="614182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7200" b="1" cap="small">
                  <a:solidFill>
                    <a:schemeClr val="bg1"/>
                  </a:solidFill>
                </a:defRPr>
              </a:lvl1pPr>
            </a:lstStyle>
            <a:p>
              <a:r>
                <a:rPr lang="en-GB" sz="9600" dirty="0"/>
                <a:t>Thank You</a:t>
              </a:r>
              <a:endParaRPr lang="fr-BE" sz="9600" dirty="0"/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3230" y="2857500"/>
              <a:ext cx="1143000" cy="1143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6742761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89" y="4094919"/>
            <a:ext cx="1114839" cy="111483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179" y="2836866"/>
            <a:ext cx="1114839" cy="111483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389" y="1660704"/>
            <a:ext cx="1114839" cy="111483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058" y="2253560"/>
            <a:ext cx="1114839" cy="111483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397" y="5759811"/>
            <a:ext cx="1114839" cy="111483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534" y="2451275"/>
            <a:ext cx="1114839" cy="111483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871" y="2320782"/>
            <a:ext cx="1114839" cy="111483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63" y="4611755"/>
            <a:ext cx="1114839" cy="111483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15" y="2612461"/>
            <a:ext cx="1114839" cy="111483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167" y="3767829"/>
            <a:ext cx="1114839" cy="111483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109" y="3301032"/>
            <a:ext cx="1114839" cy="111483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219" y="148141"/>
            <a:ext cx="1114839" cy="111483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65" y="313909"/>
            <a:ext cx="1114839" cy="111483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61" y="3410772"/>
            <a:ext cx="1114839" cy="111483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518" y="-56745"/>
            <a:ext cx="1114839" cy="111483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466" y="2931494"/>
            <a:ext cx="1114839" cy="111483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952" y="4676618"/>
            <a:ext cx="1114839" cy="111483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691" y="3334922"/>
            <a:ext cx="1114839" cy="1114839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870" y="2208801"/>
            <a:ext cx="1114839" cy="1114839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62" y="5273034"/>
            <a:ext cx="1114839" cy="1114839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936" y="416729"/>
            <a:ext cx="1114839" cy="1114839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096" y="4402990"/>
            <a:ext cx="1114839" cy="1114839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871" y="4578863"/>
            <a:ext cx="1114839" cy="1114839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96" y="1306300"/>
            <a:ext cx="1114839" cy="1114839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690" y="2637711"/>
            <a:ext cx="1114839" cy="1114839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611" y="5697778"/>
            <a:ext cx="1114839" cy="1114839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678" y="4379741"/>
            <a:ext cx="1114839" cy="1114839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148" y="105182"/>
            <a:ext cx="1114839" cy="1114839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558" y="1306300"/>
            <a:ext cx="1114839" cy="1114839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503" y="5759812"/>
            <a:ext cx="1114839" cy="1114839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780" y="-57352"/>
            <a:ext cx="1114839" cy="1114839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004" y="5472612"/>
            <a:ext cx="1114839" cy="1114839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39" y="5637167"/>
            <a:ext cx="1114839" cy="1114839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064" y="1155499"/>
            <a:ext cx="1114839" cy="1114839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257" y="2526686"/>
            <a:ext cx="1114839" cy="1114839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515" y="3815818"/>
            <a:ext cx="1114839" cy="1114839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4" y="4391345"/>
            <a:ext cx="1114839" cy="1114839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478" y="3355940"/>
            <a:ext cx="1114839" cy="1114839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487" y="961933"/>
            <a:ext cx="1114839" cy="1114839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443" y="4522328"/>
            <a:ext cx="1114839" cy="1114839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15" y="63213"/>
            <a:ext cx="1114839" cy="1114839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713" y="5048113"/>
            <a:ext cx="1114839" cy="1114839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558" y="5614773"/>
            <a:ext cx="1114839" cy="1114839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962" y="1155498"/>
            <a:ext cx="1114839" cy="1114839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551" y="1928866"/>
            <a:ext cx="1114839" cy="1114839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17" y="5644505"/>
            <a:ext cx="1114839" cy="1114839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5" y="1022292"/>
            <a:ext cx="1114839" cy="1114839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470" y="1969267"/>
            <a:ext cx="1114839" cy="1114839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156" y="3481591"/>
            <a:ext cx="1114839" cy="1114839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794" y="-17480"/>
            <a:ext cx="1114839" cy="1114839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828" y="1194342"/>
            <a:ext cx="1114839" cy="11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182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5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7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25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75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25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75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25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75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25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75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25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75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25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75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25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175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25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 just sued schoo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2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65188"/>
      </p:ext>
    </p:extLst>
  </p:cSld>
  <p:clrMapOvr>
    <a:masterClrMapping/>
  </p:clrMapOvr>
  <p:transition spd="med" advClick="0" advTm="5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220"/>
          </a:xfrm>
        </p:spPr>
      </p:pic>
    </p:spTree>
    <p:extLst>
      <p:ext uri="{BB962C8B-B14F-4D97-AF65-F5344CB8AC3E}">
        <p14:creationId xmlns:p14="http://schemas.microsoft.com/office/powerpoint/2010/main" val="4209807205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ir &lt;strong&gt;Ken Robinson&lt;/strong&gt; @ The Creative Company Conference | Flick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432" y="411698"/>
            <a:ext cx="4566832" cy="303712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379570" y="819918"/>
            <a:ext cx="6711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7200" b="1" cap="small" dirty="0">
                <a:solidFill>
                  <a:schemeClr val="bg1"/>
                </a:solidFill>
              </a:rPr>
              <a:t>Sir Ken Robinson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475829" y="2675618"/>
            <a:ext cx="6614784" cy="707886"/>
            <a:chOff x="651425" y="3345859"/>
            <a:chExt cx="6614784" cy="707886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425" y="3367360"/>
              <a:ext cx="664885" cy="664885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1616524" y="3345859"/>
              <a:ext cx="56496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4000" b="1" dirty="0" err="1">
                  <a:solidFill>
                    <a:schemeClr val="bg1"/>
                  </a:solidFill>
                </a:rPr>
                <a:t>Encouraging</a:t>
              </a:r>
              <a:r>
                <a:rPr lang="fr-BE" sz="4000" b="1" dirty="0">
                  <a:solidFill>
                    <a:schemeClr val="bg1"/>
                  </a:solidFill>
                </a:rPr>
                <a:t> </a:t>
              </a:r>
              <a:r>
                <a:rPr lang="fr-BE" sz="4000" b="1" dirty="0" err="1">
                  <a:solidFill>
                    <a:schemeClr val="bg1"/>
                  </a:solidFill>
                </a:rPr>
                <a:t>diversity</a:t>
              </a:r>
              <a:endParaRPr lang="fr-BE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1440928" y="4081471"/>
            <a:ext cx="6614782" cy="707886"/>
            <a:chOff x="651426" y="4689049"/>
            <a:chExt cx="6614782" cy="707886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426" y="4710550"/>
              <a:ext cx="664885" cy="664885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1616523" y="4689049"/>
              <a:ext cx="56496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4000" b="1" dirty="0" err="1">
                  <a:solidFill>
                    <a:schemeClr val="bg1"/>
                  </a:solidFill>
                </a:rPr>
                <a:t>Stimulating</a:t>
              </a:r>
              <a:r>
                <a:rPr lang="fr-BE" sz="4000" b="1" dirty="0">
                  <a:solidFill>
                    <a:schemeClr val="bg1"/>
                  </a:solidFill>
                </a:rPr>
                <a:t> </a:t>
              </a:r>
              <a:r>
                <a:rPr lang="fr-BE" sz="4000" b="1" dirty="0" err="1">
                  <a:solidFill>
                    <a:schemeClr val="bg1"/>
                  </a:solidFill>
                </a:rPr>
                <a:t>curiosity</a:t>
              </a:r>
              <a:endParaRPr lang="fr-BE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2406025" y="5487323"/>
            <a:ext cx="6614783" cy="707886"/>
            <a:chOff x="651425" y="6032240"/>
            <a:chExt cx="6614783" cy="707886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425" y="6053741"/>
              <a:ext cx="664885" cy="664885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1616523" y="6032240"/>
              <a:ext cx="56496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4000" b="1" dirty="0" err="1">
                  <a:solidFill>
                    <a:schemeClr val="bg1"/>
                  </a:solidFill>
                </a:rPr>
                <a:t>Focusing</a:t>
              </a:r>
              <a:r>
                <a:rPr lang="fr-BE" sz="4000" b="1" dirty="0">
                  <a:solidFill>
                    <a:schemeClr val="bg1"/>
                  </a:solidFill>
                </a:rPr>
                <a:t> on </a:t>
              </a:r>
              <a:r>
                <a:rPr lang="fr-BE" sz="4000" b="1" dirty="0" err="1">
                  <a:solidFill>
                    <a:schemeClr val="bg1"/>
                  </a:solidFill>
                </a:rPr>
                <a:t>creativity</a:t>
              </a:r>
              <a:endParaRPr lang="fr-BE" sz="4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1427537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38438" y="1536174"/>
            <a:ext cx="113151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7200" b="1" cap="small">
                <a:solidFill>
                  <a:schemeClr val="bg1"/>
                </a:solidFill>
              </a:defRPr>
            </a:lvl1pPr>
          </a:lstStyle>
          <a:p>
            <a:r>
              <a:rPr lang="en-GB" sz="8000" dirty="0"/>
              <a:t>According to Sir Robinson, what is the school system based on?</a:t>
            </a:r>
            <a:endParaRPr lang="fr-BE" sz="8000" dirty="0"/>
          </a:p>
        </p:txBody>
      </p:sp>
    </p:spTree>
    <p:extLst>
      <p:ext uri="{BB962C8B-B14F-4D97-AF65-F5344CB8AC3E}">
        <p14:creationId xmlns:p14="http://schemas.microsoft.com/office/powerpoint/2010/main" val="471267875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429" y="2390333"/>
            <a:ext cx="5322060" cy="2975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ZoneTexte 7"/>
          <p:cNvSpPr txBox="1"/>
          <p:nvPr/>
        </p:nvSpPr>
        <p:spPr>
          <a:xfrm>
            <a:off x="1243885" y="724357"/>
            <a:ext cx="4203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800" b="1" cap="small" dirty="0" err="1">
                <a:solidFill>
                  <a:schemeClr val="bg1"/>
                </a:solidFill>
              </a:rPr>
              <a:t>Academy</a:t>
            </a:r>
            <a:r>
              <a:rPr lang="fr-BE" sz="4800" b="1" cap="small" dirty="0">
                <a:solidFill>
                  <a:schemeClr val="bg1"/>
                </a:solidFill>
              </a:rPr>
              <a:t> </a:t>
            </a:r>
            <a:r>
              <a:rPr lang="fr-BE" sz="4800" b="1" cap="small" dirty="0" err="1">
                <a:solidFill>
                  <a:schemeClr val="bg1"/>
                </a:solidFill>
              </a:rPr>
              <a:t>ability</a:t>
            </a:r>
            <a:endParaRPr lang="fr-BE" sz="4800" b="1" cap="small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544981" y="724357"/>
            <a:ext cx="5494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800" b="1" cap="small" dirty="0">
                <a:solidFill>
                  <a:schemeClr val="bg1"/>
                </a:solidFill>
              </a:rPr>
              <a:t>Access to </a:t>
            </a:r>
            <a:r>
              <a:rPr lang="fr-BE" sz="4800" b="1" cap="small" dirty="0" err="1">
                <a:solidFill>
                  <a:schemeClr val="bg1"/>
                </a:solidFill>
              </a:rPr>
              <a:t>university</a:t>
            </a:r>
            <a:endParaRPr lang="fr-BE" sz="4800" b="1" cap="small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1616809368"/>
              </p:ext>
            </p:extLst>
          </p:nvPr>
        </p:nvGraphicFramePr>
        <p:xfrm>
          <a:off x="-271258" y="1102529"/>
          <a:ext cx="5734070" cy="5102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56632143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/>
          <p:cNvSpPr/>
          <p:nvPr/>
        </p:nvSpPr>
        <p:spPr>
          <a:xfrm>
            <a:off x="6053138" y="653143"/>
            <a:ext cx="85724" cy="55517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13" y="938893"/>
            <a:ext cx="4162628" cy="4980214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8" y="547007"/>
            <a:ext cx="5763986" cy="57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919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359</Words>
  <Application>Microsoft Office PowerPoint</Application>
  <PresentationFormat>Grand écran</PresentationFormat>
  <Paragraphs>85</Paragraphs>
  <Slides>27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Corbel</vt:lpstr>
      <vt:lpstr>Edwardian Script ITC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Jamal Jabri</dc:creator>
  <cp:lastModifiedBy>Jamal Jabri</cp:lastModifiedBy>
  <cp:revision>66</cp:revision>
  <dcterms:created xsi:type="dcterms:W3CDTF">2017-11-16T21:52:54Z</dcterms:created>
  <dcterms:modified xsi:type="dcterms:W3CDTF">2017-11-19T19:31:31Z</dcterms:modified>
</cp:coreProperties>
</file>