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3D"/>
    <a:srgbClr val="7890F4"/>
    <a:srgbClr val="6281ED"/>
    <a:srgbClr val="758EF2"/>
    <a:srgbClr val="6D89ED"/>
    <a:srgbClr val="9E2C4D"/>
    <a:srgbClr val="D9365A"/>
    <a:srgbClr val="FFFFFF"/>
    <a:srgbClr val="661C31"/>
    <a:srgbClr val="58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59" d="100"/>
          <a:sy n="59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Mission commerciale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81" y="1573856"/>
            <a:ext cx="3400902" cy="12833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737885" y="3681448"/>
            <a:ext cx="5945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Entreprise créée en 2013 par trois ex-étudiants de HEC</a:t>
            </a:r>
          </a:p>
        </p:txBody>
      </p:sp>
    </p:spTree>
    <p:extLst>
      <p:ext uri="{BB962C8B-B14F-4D97-AF65-F5344CB8AC3E}">
        <p14:creationId xmlns:p14="http://schemas.microsoft.com/office/powerpoint/2010/main" val="4198716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6" y="1337911"/>
            <a:ext cx="7118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Habillages personnalisés pour bouteilles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7" y="2494800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Liberté graphique totale</a:t>
            </a:r>
            <a:endParaRPr lang="fr-BE" sz="30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561691"/>
            <a:ext cx="354532" cy="5493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52337" y="3651689"/>
            <a:ext cx="7603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Habillage = logo, couleurs, formes, motifs, etc.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7" y="4808577"/>
            <a:ext cx="5694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Fourni accessoirement le contenu</a:t>
            </a:r>
          </a:p>
        </p:txBody>
      </p:sp>
    </p:spTree>
    <p:extLst>
      <p:ext uri="{BB962C8B-B14F-4D97-AF65-F5344CB8AC3E}">
        <p14:creationId xmlns:p14="http://schemas.microsoft.com/office/powerpoint/2010/main" val="9555300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5" grpId="1"/>
      <p:bldP spid="27" grpId="0"/>
      <p:bldP spid="27" grpId="1"/>
      <p:bldP spid="6" grpId="0"/>
      <p:bldP spid="6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7" y="1205189"/>
            <a:ext cx="7106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Un des seuls en Europe à fournir ce double service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7" y="3073244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Impact visuel très important</a:t>
            </a:r>
            <a:endParaRPr lang="fr-BE" sz="30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7" y="4808577"/>
            <a:ext cx="6320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Une bouteille personnalisée marque l’esprit</a:t>
            </a:r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5" grpId="1"/>
      <p:bldP spid="27" grpId="0"/>
      <p:bldP spid="2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7" y="2515318"/>
            <a:ext cx="4668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Mise en place sur la bouteille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2" y="3561691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7" y="3661948"/>
            <a:ext cx="3545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Séchage de la bouteille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37911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Impression de l’emballage personnalisé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52337" y="4808577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bouteille est prête à être expédiée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37884" y="3681448"/>
            <a:ext cx="7406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B2C également : mariages, évènements, fêtes, etc.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737884" y="1923148"/>
            <a:ext cx="74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Destiné à n’importe quel secteur du B2B</a:t>
            </a:r>
          </a:p>
        </p:txBody>
      </p:sp>
    </p:spTree>
    <p:extLst>
      <p:ext uri="{BB962C8B-B14F-4D97-AF65-F5344CB8AC3E}">
        <p14:creationId xmlns:p14="http://schemas.microsoft.com/office/powerpoint/2010/main" val="2545732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3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73382" y="1014745"/>
            <a:ext cx="6805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Moins de 50 unités pour les formules contenu + contenant</a:t>
            </a:r>
            <a:endParaRPr lang="fr-BE" sz="3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73382" y="2980911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Pas de limite concernant le contenant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4716244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Faire connaître </a:t>
            </a:r>
            <a:r>
              <a:rPr lang="fr-BE" sz="3000" dirty="0" err="1"/>
              <a:t>Sleev’In</a:t>
            </a:r>
            <a:r>
              <a:rPr lang="fr-BE" sz="3000" dirty="0"/>
              <a:t> avant tout</a:t>
            </a:r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2" grpId="1"/>
      <p:bldP spid="21" grpId="0"/>
      <p:bldP spid="21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111528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27-28 novembre 2017 : Présentation orale du projet en espagnol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673382" y="220903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Février : Contact, RDV, matériel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673382" y="328261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Fin février : Présentation de la mission en espagnol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73382" y="4359910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10-17 mars 2017 : Field </a:t>
            </a:r>
            <a:r>
              <a:rPr lang="fr-FR" sz="2400" dirty="0" err="1"/>
              <a:t>research</a:t>
            </a:r>
            <a:r>
              <a:rPr lang="fr-FR" sz="2400" dirty="0"/>
              <a:t> à Bilbao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673382" y="5292060"/>
            <a:ext cx="711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Après la mission : présentation des résultats et rapport définitif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61065" y="2767281"/>
            <a:ext cx="3869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38472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226</Words>
  <Application>Microsoft Office PowerPoint</Application>
  <PresentationFormat>Grand écran</PresentationFormat>
  <Paragraphs>81</Paragraphs>
  <Slides>9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47</cp:revision>
  <dcterms:created xsi:type="dcterms:W3CDTF">2017-11-07T12:02:57Z</dcterms:created>
  <dcterms:modified xsi:type="dcterms:W3CDTF">2017-11-11T00:49:20Z</dcterms:modified>
</cp:coreProperties>
</file>